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0" r:id="rId2"/>
    <p:sldId id="261" r:id="rId3"/>
    <p:sldId id="262" r:id="rId4"/>
    <p:sldId id="263" r:id="rId5"/>
    <p:sldId id="264" r:id="rId6"/>
    <p:sldId id="265" r:id="rId7"/>
    <p:sldId id="269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D7311-F252-4BC3-9AE8-BEAB87A3D865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AC735-8FD6-4ED0-9DAE-102AFD80ED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33333" r="7501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259013"/>
            <a:ext cx="9142413" cy="4597400"/>
            <a:chOff x="0" y="1423"/>
            <a:chExt cx="5759" cy="2896"/>
          </a:xfrm>
        </p:grpSpPr>
        <p:pic>
          <p:nvPicPr>
            <p:cNvPr id="3075" name="Picture 3"/>
            <p:cNvPicPr>
              <a:picLocks noChangeArrowheads="1"/>
            </p:cNvPicPr>
            <p:nvPr/>
          </p:nvPicPr>
          <p:blipFill>
            <a:blip r:embed="rId2" cstate="print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0" y="3378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3077" name="Picture 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1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0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>
              <a:defRPr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8888" r="7501" b="74445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581150"/>
            <a:ext cx="9142413" cy="5275263"/>
            <a:chOff x="0" y="996"/>
            <a:chExt cx="5759" cy="3323"/>
          </a:xfrm>
        </p:grpSpPr>
        <p:pic>
          <p:nvPicPr>
            <p:cNvPr id="2051" name="Picture 3"/>
            <p:cNvPicPr>
              <a:picLocks noChangeArrowheads="1"/>
            </p:cNvPicPr>
            <p:nvPr/>
          </p:nvPicPr>
          <p:blipFill>
            <a:blip r:embed="rId13" cstate="print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0" y="3522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2053" name="Picture 5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9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ckamasmiddlecollege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meena.wikispaces.com/" TargetMode="External"/><Relationship Id="rId4" Type="http://schemas.openxmlformats.org/officeDocument/2006/relationships/hyperlink" Target="http://www.clackamasmiddlecollege.org/Teachers/AmeenaAmdahlMason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smtClean="0"/>
              <a:t>September 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r="56604"/>
          <a:stretch>
            <a:fillRect/>
          </a:stretch>
        </p:blipFill>
        <p:spPr bwMode="auto">
          <a:xfrm>
            <a:off x="457200" y="1676400"/>
            <a:ext cx="249555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 l="79932" b="72400"/>
          <a:stretch>
            <a:fillRect/>
          </a:stretch>
        </p:blipFill>
        <p:spPr bwMode="auto">
          <a:xfrm>
            <a:off x="4876800" y="1600200"/>
            <a:ext cx="254110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Hermes and Daria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5298" r="35099" b="24062"/>
          <a:stretch>
            <a:fillRect/>
          </a:stretch>
        </p:blipFill>
        <p:spPr bwMode="auto">
          <a:xfrm>
            <a:off x="228600" y="1981200"/>
            <a:ext cx="3429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7526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Introduce your partner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Partner up and learn some interesting facts so you can introduce your partner to the group!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http://www.clackamasmiddlecollege.org/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http://www.clackamasmiddlecollege.org/Teachers/AmeenaAmdahlMason/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http://ameena.wikispaces.com/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SMARTPenAnnotation219"/>
          <p:cNvSpPr/>
          <p:nvPr/>
        </p:nvSpPr>
        <p:spPr bwMode="auto">
          <a:xfrm>
            <a:off x="7023734" y="1765935"/>
            <a:ext cx="271437" cy="488513"/>
          </a:xfrm>
          <a:custGeom>
            <a:avLst/>
            <a:gdLst/>
            <a:ahLst/>
            <a:cxnLst/>
            <a:rect l="0" t="0" r="0" b="0"/>
            <a:pathLst>
              <a:path w="271437" h="488513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6786" y="25360"/>
                </a:lnTo>
                <a:lnTo>
                  <a:pt x="7381" y="34052"/>
                </a:lnTo>
                <a:lnTo>
                  <a:pt x="8732" y="43656"/>
                </a:lnTo>
                <a:lnTo>
                  <a:pt x="10583" y="53869"/>
                </a:lnTo>
                <a:lnTo>
                  <a:pt x="12772" y="64487"/>
                </a:lnTo>
                <a:lnTo>
                  <a:pt x="14230" y="73471"/>
                </a:lnTo>
                <a:lnTo>
                  <a:pt x="15850" y="88534"/>
                </a:lnTo>
                <a:lnTo>
                  <a:pt x="17234" y="96170"/>
                </a:lnTo>
                <a:lnTo>
                  <a:pt x="19110" y="104118"/>
                </a:lnTo>
                <a:lnTo>
                  <a:pt x="21312" y="112274"/>
                </a:lnTo>
                <a:lnTo>
                  <a:pt x="23734" y="129142"/>
                </a:lnTo>
                <a:lnTo>
                  <a:pt x="28964" y="178364"/>
                </a:lnTo>
                <a:lnTo>
                  <a:pt x="30740" y="198919"/>
                </a:lnTo>
                <a:lnTo>
                  <a:pt x="31923" y="215480"/>
                </a:lnTo>
                <a:lnTo>
                  <a:pt x="32712" y="229378"/>
                </a:lnTo>
                <a:lnTo>
                  <a:pt x="34191" y="241501"/>
                </a:lnTo>
                <a:lnTo>
                  <a:pt x="36129" y="252441"/>
                </a:lnTo>
                <a:lnTo>
                  <a:pt x="38374" y="262591"/>
                </a:lnTo>
                <a:lnTo>
                  <a:pt x="40823" y="272216"/>
                </a:lnTo>
                <a:lnTo>
                  <a:pt x="43409" y="281489"/>
                </a:lnTo>
                <a:lnTo>
                  <a:pt x="46084" y="290529"/>
                </a:lnTo>
                <a:lnTo>
                  <a:pt x="47868" y="299414"/>
                </a:lnTo>
                <a:lnTo>
                  <a:pt x="49057" y="308194"/>
                </a:lnTo>
                <a:lnTo>
                  <a:pt x="49850" y="316905"/>
                </a:lnTo>
                <a:lnTo>
                  <a:pt x="51331" y="325570"/>
                </a:lnTo>
                <a:lnTo>
                  <a:pt x="53271" y="334204"/>
                </a:lnTo>
                <a:lnTo>
                  <a:pt x="55516" y="342818"/>
                </a:lnTo>
                <a:lnTo>
                  <a:pt x="57967" y="355227"/>
                </a:lnTo>
                <a:lnTo>
                  <a:pt x="63228" y="386796"/>
                </a:lnTo>
                <a:lnTo>
                  <a:pt x="65013" y="399786"/>
                </a:lnTo>
                <a:lnTo>
                  <a:pt x="66202" y="410352"/>
                </a:lnTo>
                <a:lnTo>
                  <a:pt x="66995" y="419300"/>
                </a:lnTo>
                <a:lnTo>
                  <a:pt x="67876" y="434323"/>
                </a:lnTo>
                <a:lnTo>
                  <a:pt x="68371" y="445871"/>
                </a:lnTo>
                <a:lnTo>
                  <a:pt x="68441" y="445837"/>
                </a:lnTo>
                <a:lnTo>
                  <a:pt x="62662" y="433048"/>
                </a:lnTo>
                <a:lnTo>
                  <a:pt x="61187" y="426463"/>
                </a:lnTo>
                <a:lnTo>
                  <a:pt x="60532" y="415281"/>
                </a:lnTo>
                <a:lnTo>
                  <a:pt x="60358" y="408299"/>
                </a:lnTo>
                <a:lnTo>
                  <a:pt x="60111" y="366616"/>
                </a:lnTo>
                <a:lnTo>
                  <a:pt x="61030" y="352996"/>
                </a:lnTo>
                <a:lnTo>
                  <a:pt x="62594" y="341058"/>
                </a:lnTo>
                <a:lnTo>
                  <a:pt x="64589" y="330242"/>
                </a:lnTo>
                <a:lnTo>
                  <a:pt x="66872" y="321126"/>
                </a:lnTo>
                <a:lnTo>
                  <a:pt x="84713" y="263891"/>
                </a:lnTo>
                <a:lnTo>
                  <a:pt x="89813" y="252127"/>
                </a:lnTo>
                <a:lnTo>
                  <a:pt x="95118" y="243332"/>
                </a:lnTo>
                <a:lnTo>
                  <a:pt x="100560" y="236516"/>
                </a:lnTo>
                <a:lnTo>
                  <a:pt x="105140" y="231020"/>
                </a:lnTo>
                <a:lnTo>
                  <a:pt x="112769" y="222373"/>
                </a:lnTo>
                <a:lnTo>
                  <a:pt x="117089" y="218733"/>
                </a:lnTo>
                <a:lnTo>
                  <a:pt x="121875" y="215355"/>
                </a:lnTo>
                <a:lnTo>
                  <a:pt x="126970" y="212150"/>
                </a:lnTo>
                <a:lnTo>
                  <a:pt x="132272" y="209060"/>
                </a:lnTo>
                <a:lnTo>
                  <a:pt x="137711" y="206049"/>
                </a:lnTo>
                <a:lnTo>
                  <a:pt x="143243" y="203088"/>
                </a:lnTo>
                <a:lnTo>
                  <a:pt x="147883" y="201114"/>
                </a:lnTo>
                <a:lnTo>
                  <a:pt x="155578" y="198921"/>
                </a:lnTo>
                <a:lnTo>
                  <a:pt x="159917" y="198337"/>
                </a:lnTo>
                <a:lnTo>
                  <a:pt x="164714" y="197947"/>
                </a:lnTo>
                <a:lnTo>
                  <a:pt x="169817" y="197687"/>
                </a:lnTo>
                <a:lnTo>
                  <a:pt x="175124" y="198466"/>
                </a:lnTo>
                <a:lnTo>
                  <a:pt x="180567" y="199938"/>
                </a:lnTo>
                <a:lnTo>
                  <a:pt x="186101" y="201872"/>
                </a:lnTo>
                <a:lnTo>
                  <a:pt x="191695" y="204114"/>
                </a:lnTo>
                <a:lnTo>
                  <a:pt x="197329" y="206561"/>
                </a:lnTo>
                <a:lnTo>
                  <a:pt x="208670" y="211820"/>
                </a:lnTo>
                <a:lnTo>
                  <a:pt x="220060" y="217332"/>
                </a:lnTo>
                <a:lnTo>
                  <a:pt x="224811" y="221088"/>
                </a:lnTo>
                <a:lnTo>
                  <a:pt x="232632" y="230341"/>
                </a:lnTo>
                <a:lnTo>
                  <a:pt x="239283" y="240803"/>
                </a:lnTo>
                <a:lnTo>
                  <a:pt x="245413" y="251804"/>
                </a:lnTo>
                <a:lnTo>
                  <a:pt x="251313" y="263042"/>
                </a:lnTo>
                <a:lnTo>
                  <a:pt x="255172" y="271564"/>
                </a:lnTo>
                <a:lnTo>
                  <a:pt x="264540" y="293732"/>
                </a:lnTo>
                <a:lnTo>
                  <a:pt x="267800" y="303454"/>
                </a:lnTo>
                <a:lnTo>
                  <a:pt x="269974" y="311840"/>
                </a:lnTo>
                <a:lnTo>
                  <a:pt x="271423" y="319336"/>
                </a:lnTo>
                <a:lnTo>
                  <a:pt x="271436" y="327190"/>
                </a:lnTo>
                <a:lnTo>
                  <a:pt x="270492" y="335284"/>
                </a:lnTo>
                <a:lnTo>
                  <a:pt x="268911" y="343538"/>
                </a:lnTo>
                <a:lnTo>
                  <a:pt x="264614" y="357788"/>
                </a:lnTo>
                <a:lnTo>
                  <a:pt x="249543" y="396111"/>
                </a:lnTo>
                <a:lnTo>
                  <a:pt x="245419" y="405996"/>
                </a:lnTo>
                <a:lnTo>
                  <a:pt x="238299" y="422060"/>
                </a:lnTo>
                <a:lnTo>
                  <a:pt x="234113" y="428058"/>
                </a:lnTo>
                <a:lnTo>
                  <a:pt x="229418" y="433010"/>
                </a:lnTo>
                <a:lnTo>
                  <a:pt x="224383" y="437263"/>
                </a:lnTo>
                <a:lnTo>
                  <a:pt x="219121" y="441051"/>
                </a:lnTo>
                <a:lnTo>
                  <a:pt x="213709" y="444529"/>
                </a:lnTo>
                <a:lnTo>
                  <a:pt x="208195" y="447800"/>
                </a:lnTo>
                <a:lnTo>
                  <a:pt x="200709" y="451886"/>
                </a:lnTo>
                <a:lnTo>
                  <a:pt x="182232" y="461505"/>
                </a:lnTo>
                <a:lnTo>
                  <a:pt x="174828" y="465785"/>
                </a:lnTo>
                <a:lnTo>
                  <a:pt x="168940" y="469591"/>
                </a:lnTo>
                <a:lnTo>
                  <a:pt x="164062" y="473080"/>
                </a:lnTo>
                <a:lnTo>
                  <a:pt x="157953" y="475407"/>
                </a:lnTo>
                <a:lnTo>
                  <a:pt x="151022" y="476958"/>
                </a:lnTo>
                <a:lnTo>
                  <a:pt x="143544" y="477991"/>
                </a:lnTo>
                <a:lnTo>
                  <a:pt x="137607" y="479633"/>
                </a:lnTo>
                <a:lnTo>
                  <a:pt x="132695" y="481680"/>
                </a:lnTo>
                <a:lnTo>
                  <a:pt x="128468" y="483998"/>
                </a:lnTo>
                <a:lnTo>
                  <a:pt x="123746" y="485542"/>
                </a:lnTo>
                <a:lnTo>
                  <a:pt x="118692" y="486572"/>
                </a:lnTo>
                <a:lnTo>
                  <a:pt x="113419" y="487259"/>
                </a:lnTo>
                <a:lnTo>
                  <a:pt x="107998" y="487717"/>
                </a:lnTo>
                <a:lnTo>
                  <a:pt x="102479" y="488022"/>
                </a:lnTo>
                <a:lnTo>
                  <a:pt x="92220" y="488361"/>
                </a:lnTo>
                <a:lnTo>
                  <a:pt x="84484" y="488512"/>
                </a:lnTo>
                <a:lnTo>
                  <a:pt x="80136" y="487599"/>
                </a:lnTo>
                <a:lnTo>
                  <a:pt x="75331" y="486038"/>
                </a:lnTo>
                <a:lnTo>
                  <a:pt x="70224" y="484045"/>
                </a:lnTo>
                <a:lnTo>
                  <a:pt x="64913" y="482717"/>
                </a:lnTo>
                <a:lnTo>
                  <a:pt x="59469" y="481831"/>
                </a:lnTo>
                <a:lnTo>
                  <a:pt x="53933" y="481241"/>
                </a:lnTo>
                <a:lnTo>
                  <a:pt x="50243" y="479894"/>
                </a:lnTo>
                <a:lnTo>
                  <a:pt x="47783" y="478044"/>
                </a:lnTo>
                <a:lnTo>
                  <a:pt x="42863" y="47148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220"/>
          <p:cNvSpPr/>
          <p:nvPr/>
        </p:nvSpPr>
        <p:spPr bwMode="auto">
          <a:xfrm>
            <a:off x="7375814" y="2014537"/>
            <a:ext cx="204621" cy="235183"/>
          </a:xfrm>
          <a:custGeom>
            <a:avLst/>
            <a:gdLst/>
            <a:ahLst/>
            <a:cxnLst/>
            <a:rect l="0" t="0" r="0" b="0"/>
            <a:pathLst>
              <a:path w="204621" h="235183">
                <a:moveTo>
                  <a:pt x="93691" y="0"/>
                </a:moveTo>
                <a:lnTo>
                  <a:pt x="71548" y="0"/>
                </a:lnTo>
                <a:lnTo>
                  <a:pt x="68451" y="953"/>
                </a:lnTo>
                <a:lnTo>
                  <a:pt x="64482" y="2540"/>
                </a:lnTo>
                <a:lnTo>
                  <a:pt x="59931" y="4551"/>
                </a:lnTo>
                <a:lnTo>
                  <a:pt x="55944" y="6844"/>
                </a:lnTo>
                <a:lnTo>
                  <a:pt x="52334" y="9325"/>
                </a:lnTo>
                <a:lnTo>
                  <a:pt x="48975" y="11932"/>
                </a:lnTo>
                <a:lnTo>
                  <a:pt x="42702" y="17368"/>
                </a:lnTo>
                <a:lnTo>
                  <a:pt x="39696" y="20151"/>
                </a:lnTo>
                <a:lnTo>
                  <a:pt x="36739" y="23912"/>
                </a:lnTo>
                <a:lnTo>
                  <a:pt x="33815" y="28324"/>
                </a:lnTo>
                <a:lnTo>
                  <a:pt x="30913" y="33170"/>
                </a:lnTo>
                <a:lnTo>
                  <a:pt x="22610" y="46175"/>
                </a:lnTo>
                <a:lnTo>
                  <a:pt x="17728" y="53643"/>
                </a:lnTo>
                <a:lnTo>
                  <a:pt x="13521" y="60527"/>
                </a:lnTo>
                <a:lnTo>
                  <a:pt x="9764" y="67021"/>
                </a:lnTo>
                <a:lnTo>
                  <a:pt x="6308" y="73256"/>
                </a:lnTo>
                <a:lnTo>
                  <a:pt x="4002" y="82175"/>
                </a:lnTo>
                <a:lnTo>
                  <a:pt x="2466" y="92883"/>
                </a:lnTo>
                <a:lnTo>
                  <a:pt x="1442" y="104785"/>
                </a:lnTo>
                <a:lnTo>
                  <a:pt x="759" y="117481"/>
                </a:lnTo>
                <a:lnTo>
                  <a:pt x="0" y="144289"/>
                </a:lnTo>
                <a:lnTo>
                  <a:pt x="750" y="155248"/>
                </a:lnTo>
                <a:lnTo>
                  <a:pt x="2203" y="164459"/>
                </a:lnTo>
                <a:lnTo>
                  <a:pt x="4124" y="172504"/>
                </a:lnTo>
                <a:lnTo>
                  <a:pt x="6357" y="178820"/>
                </a:lnTo>
                <a:lnTo>
                  <a:pt x="8798" y="183984"/>
                </a:lnTo>
                <a:lnTo>
                  <a:pt x="11378" y="188378"/>
                </a:lnTo>
                <a:lnTo>
                  <a:pt x="14051" y="193213"/>
                </a:lnTo>
                <a:lnTo>
                  <a:pt x="19560" y="203665"/>
                </a:lnTo>
                <a:lnTo>
                  <a:pt x="22363" y="208167"/>
                </a:lnTo>
                <a:lnTo>
                  <a:pt x="25184" y="212120"/>
                </a:lnTo>
                <a:lnTo>
                  <a:pt x="30858" y="219053"/>
                </a:lnTo>
                <a:lnTo>
                  <a:pt x="36555" y="225310"/>
                </a:lnTo>
                <a:lnTo>
                  <a:pt x="41313" y="228311"/>
                </a:lnTo>
                <a:lnTo>
                  <a:pt x="47342" y="231265"/>
                </a:lnTo>
                <a:lnTo>
                  <a:pt x="54219" y="234187"/>
                </a:lnTo>
                <a:lnTo>
                  <a:pt x="60708" y="235182"/>
                </a:lnTo>
                <a:lnTo>
                  <a:pt x="66941" y="234893"/>
                </a:lnTo>
                <a:lnTo>
                  <a:pt x="73000" y="233748"/>
                </a:lnTo>
                <a:lnTo>
                  <a:pt x="78944" y="232985"/>
                </a:lnTo>
                <a:lnTo>
                  <a:pt x="84812" y="232476"/>
                </a:lnTo>
                <a:lnTo>
                  <a:pt x="90629" y="232136"/>
                </a:lnTo>
                <a:lnTo>
                  <a:pt x="96412" y="230005"/>
                </a:lnTo>
                <a:lnTo>
                  <a:pt x="102172" y="226679"/>
                </a:lnTo>
                <a:lnTo>
                  <a:pt x="107918" y="222557"/>
                </a:lnTo>
                <a:lnTo>
                  <a:pt x="113653" y="218856"/>
                </a:lnTo>
                <a:lnTo>
                  <a:pt x="119381" y="215437"/>
                </a:lnTo>
                <a:lnTo>
                  <a:pt x="125105" y="212204"/>
                </a:lnTo>
                <a:lnTo>
                  <a:pt x="136546" y="206073"/>
                </a:lnTo>
                <a:lnTo>
                  <a:pt x="142262" y="203105"/>
                </a:lnTo>
                <a:lnTo>
                  <a:pt x="147027" y="199221"/>
                </a:lnTo>
                <a:lnTo>
                  <a:pt x="151156" y="194726"/>
                </a:lnTo>
                <a:lnTo>
                  <a:pt x="154861" y="189825"/>
                </a:lnTo>
                <a:lnTo>
                  <a:pt x="159236" y="184652"/>
                </a:lnTo>
                <a:lnTo>
                  <a:pt x="164057" y="179299"/>
                </a:lnTo>
                <a:lnTo>
                  <a:pt x="169177" y="173825"/>
                </a:lnTo>
                <a:lnTo>
                  <a:pt x="173543" y="168271"/>
                </a:lnTo>
                <a:lnTo>
                  <a:pt x="177405" y="162663"/>
                </a:lnTo>
                <a:lnTo>
                  <a:pt x="180933" y="157020"/>
                </a:lnTo>
                <a:lnTo>
                  <a:pt x="184237" y="151352"/>
                </a:lnTo>
                <a:lnTo>
                  <a:pt x="187393" y="145669"/>
                </a:lnTo>
                <a:lnTo>
                  <a:pt x="193438" y="134274"/>
                </a:lnTo>
                <a:lnTo>
                  <a:pt x="199300" y="122860"/>
                </a:lnTo>
                <a:lnTo>
                  <a:pt x="201245" y="115244"/>
                </a:lnTo>
                <a:lnTo>
                  <a:pt x="202541" y="106357"/>
                </a:lnTo>
                <a:lnTo>
                  <a:pt x="203405" y="96622"/>
                </a:lnTo>
                <a:lnTo>
                  <a:pt x="203981" y="88227"/>
                </a:lnTo>
                <a:lnTo>
                  <a:pt x="204620" y="73820"/>
                </a:lnTo>
                <a:lnTo>
                  <a:pt x="202886" y="65406"/>
                </a:lnTo>
                <a:lnTo>
                  <a:pt x="199825" y="55986"/>
                </a:lnTo>
                <a:lnTo>
                  <a:pt x="195880" y="45897"/>
                </a:lnTo>
                <a:lnTo>
                  <a:pt x="192296" y="38218"/>
                </a:lnTo>
                <a:lnTo>
                  <a:pt x="188956" y="32146"/>
                </a:lnTo>
                <a:lnTo>
                  <a:pt x="185775" y="27146"/>
                </a:lnTo>
                <a:lnTo>
                  <a:pt x="181751" y="22860"/>
                </a:lnTo>
                <a:lnTo>
                  <a:pt x="177162" y="19050"/>
                </a:lnTo>
                <a:lnTo>
                  <a:pt x="172198" y="15557"/>
                </a:lnTo>
                <a:lnTo>
                  <a:pt x="166984" y="12277"/>
                </a:lnTo>
                <a:lnTo>
                  <a:pt x="161603" y="9137"/>
                </a:lnTo>
                <a:lnTo>
                  <a:pt x="156110" y="6091"/>
                </a:lnTo>
                <a:lnTo>
                  <a:pt x="150543" y="4061"/>
                </a:lnTo>
                <a:lnTo>
                  <a:pt x="144928" y="2707"/>
                </a:lnTo>
                <a:lnTo>
                  <a:pt x="139279" y="1805"/>
                </a:lnTo>
                <a:lnTo>
                  <a:pt x="133607" y="1203"/>
                </a:lnTo>
                <a:lnTo>
                  <a:pt x="127922" y="802"/>
                </a:lnTo>
                <a:lnTo>
                  <a:pt x="122226" y="535"/>
                </a:lnTo>
                <a:lnTo>
                  <a:pt x="115572" y="1309"/>
                </a:lnTo>
                <a:lnTo>
                  <a:pt x="108278" y="2778"/>
                </a:lnTo>
                <a:lnTo>
                  <a:pt x="100559" y="4709"/>
                </a:lnTo>
                <a:lnTo>
                  <a:pt x="93507" y="6950"/>
                </a:lnTo>
                <a:lnTo>
                  <a:pt x="86901" y="9396"/>
                </a:lnTo>
                <a:lnTo>
                  <a:pt x="80591" y="11979"/>
                </a:lnTo>
                <a:lnTo>
                  <a:pt x="73528" y="14653"/>
                </a:lnTo>
                <a:lnTo>
                  <a:pt x="58060" y="20165"/>
                </a:lnTo>
                <a:lnTo>
                  <a:pt x="50886" y="22969"/>
                </a:lnTo>
                <a:lnTo>
                  <a:pt x="44199" y="25790"/>
                </a:lnTo>
                <a:lnTo>
                  <a:pt x="37836" y="28623"/>
                </a:lnTo>
                <a:lnTo>
                  <a:pt x="32643" y="31465"/>
                </a:lnTo>
                <a:lnTo>
                  <a:pt x="28227" y="34311"/>
                </a:lnTo>
                <a:lnTo>
                  <a:pt x="24331" y="37162"/>
                </a:lnTo>
                <a:lnTo>
                  <a:pt x="20781" y="40014"/>
                </a:lnTo>
                <a:lnTo>
                  <a:pt x="17461" y="42869"/>
                </a:lnTo>
                <a:lnTo>
                  <a:pt x="7966" y="5143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221"/>
          <p:cNvSpPr/>
          <p:nvPr/>
        </p:nvSpPr>
        <p:spPr bwMode="auto">
          <a:xfrm>
            <a:off x="7660531" y="1997392"/>
            <a:ext cx="193765" cy="239841"/>
          </a:xfrm>
          <a:custGeom>
            <a:avLst/>
            <a:gdLst/>
            <a:ahLst/>
            <a:cxnLst/>
            <a:rect l="0" t="0" r="0" b="0"/>
            <a:pathLst>
              <a:path w="193765" h="239841">
                <a:moveTo>
                  <a:pt x="83294" y="8572"/>
                </a:moveTo>
                <a:lnTo>
                  <a:pt x="63982" y="27885"/>
                </a:lnTo>
                <a:lnTo>
                  <a:pt x="59941" y="30973"/>
                </a:lnTo>
                <a:lnTo>
                  <a:pt x="55343" y="33984"/>
                </a:lnTo>
                <a:lnTo>
                  <a:pt x="50372" y="36943"/>
                </a:lnTo>
                <a:lnTo>
                  <a:pt x="46106" y="40821"/>
                </a:lnTo>
                <a:lnTo>
                  <a:pt x="42309" y="45312"/>
                </a:lnTo>
                <a:lnTo>
                  <a:pt x="38826" y="50210"/>
                </a:lnTo>
                <a:lnTo>
                  <a:pt x="33646" y="60144"/>
                </a:lnTo>
                <a:lnTo>
                  <a:pt x="27335" y="73433"/>
                </a:lnTo>
                <a:lnTo>
                  <a:pt x="20271" y="88961"/>
                </a:lnTo>
                <a:lnTo>
                  <a:pt x="14609" y="103122"/>
                </a:lnTo>
                <a:lnTo>
                  <a:pt x="9881" y="116373"/>
                </a:lnTo>
                <a:lnTo>
                  <a:pt x="5777" y="129017"/>
                </a:lnTo>
                <a:lnTo>
                  <a:pt x="3041" y="139351"/>
                </a:lnTo>
                <a:lnTo>
                  <a:pt x="1217" y="148146"/>
                </a:lnTo>
                <a:lnTo>
                  <a:pt x="0" y="155914"/>
                </a:lnTo>
                <a:lnTo>
                  <a:pt x="142" y="164903"/>
                </a:lnTo>
                <a:lnTo>
                  <a:pt x="1190" y="174705"/>
                </a:lnTo>
                <a:lnTo>
                  <a:pt x="2840" y="185050"/>
                </a:lnTo>
                <a:lnTo>
                  <a:pt x="3940" y="192899"/>
                </a:lnTo>
                <a:lnTo>
                  <a:pt x="4674" y="199085"/>
                </a:lnTo>
                <a:lnTo>
                  <a:pt x="5163" y="204161"/>
                </a:lnTo>
                <a:lnTo>
                  <a:pt x="6442" y="209450"/>
                </a:lnTo>
                <a:lnTo>
                  <a:pt x="8246" y="214880"/>
                </a:lnTo>
                <a:lnTo>
                  <a:pt x="10402" y="220406"/>
                </a:lnTo>
                <a:lnTo>
                  <a:pt x="12792" y="225043"/>
                </a:lnTo>
                <a:lnTo>
                  <a:pt x="15337" y="229086"/>
                </a:lnTo>
                <a:lnTo>
                  <a:pt x="17987" y="232734"/>
                </a:lnTo>
                <a:lnTo>
                  <a:pt x="20706" y="235166"/>
                </a:lnTo>
                <a:lnTo>
                  <a:pt x="23472" y="236787"/>
                </a:lnTo>
                <a:lnTo>
                  <a:pt x="26267" y="237868"/>
                </a:lnTo>
                <a:lnTo>
                  <a:pt x="30036" y="238589"/>
                </a:lnTo>
                <a:lnTo>
                  <a:pt x="34454" y="239069"/>
                </a:lnTo>
                <a:lnTo>
                  <a:pt x="39303" y="239389"/>
                </a:lnTo>
                <a:lnTo>
                  <a:pt x="44442" y="239603"/>
                </a:lnTo>
                <a:lnTo>
                  <a:pt x="55232" y="239840"/>
                </a:lnTo>
                <a:lnTo>
                  <a:pt x="60775" y="238951"/>
                </a:lnTo>
                <a:lnTo>
                  <a:pt x="66377" y="237406"/>
                </a:lnTo>
                <a:lnTo>
                  <a:pt x="72015" y="235423"/>
                </a:lnTo>
                <a:lnTo>
                  <a:pt x="77680" y="232196"/>
                </a:lnTo>
                <a:lnTo>
                  <a:pt x="83361" y="228140"/>
                </a:lnTo>
                <a:lnTo>
                  <a:pt x="89054" y="223531"/>
                </a:lnTo>
                <a:lnTo>
                  <a:pt x="95707" y="219506"/>
                </a:lnTo>
                <a:lnTo>
                  <a:pt x="102998" y="215870"/>
                </a:lnTo>
                <a:lnTo>
                  <a:pt x="117769" y="209290"/>
                </a:lnTo>
                <a:lnTo>
                  <a:pt x="130684" y="203190"/>
                </a:lnTo>
                <a:lnTo>
                  <a:pt x="139652" y="196420"/>
                </a:lnTo>
                <a:lnTo>
                  <a:pt x="150393" y="187144"/>
                </a:lnTo>
                <a:lnTo>
                  <a:pt x="162317" y="176198"/>
                </a:lnTo>
                <a:lnTo>
                  <a:pt x="171218" y="166995"/>
                </a:lnTo>
                <a:lnTo>
                  <a:pt x="178106" y="158955"/>
                </a:lnTo>
                <a:lnTo>
                  <a:pt x="183649" y="151690"/>
                </a:lnTo>
                <a:lnTo>
                  <a:pt x="187345" y="144942"/>
                </a:lnTo>
                <a:lnTo>
                  <a:pt x="189809" y="138538"/>
                </a:lnTo>
                <a:lnTo>
                  <a:pt x="191451" y="132364"/>
                </a:lnTo>
                <a:lnTo>
                  <a:pt x="192547" y="126342"/>
                </a:lnTo>
                <a:lnTo>
                  <a:pt x="193276" y="120423"/>
                </a:lnTo>
                <a:lnTo>
                  <a:pt x="193764" y="114572"/>
                </a:lnTo>
                <a:lnTo>
                  <a:pt x="193135" y="107814"/>
                </a:lnTo>
                <a:lnTo>
                  <a:pt x="191764" y="100451"/>
                </a:lnTo>
                <a:lnTo>
                  <a:pt x="189897" y="92685"/>
                </a:lnTo>
                <a:lnTo>
                  <a:pt x="187700" y="86555"/>
                </a:lnTo>
                <a:lnTo>
                  <a:pt x="185283" y="81516"/>
                </a:lnTo>
                <a:lnTo>
                  <a:pt x="182718" y="77204"/>
                </a:lnTo>
                <a:lnTo>
                  <a:pt x="179105" y="70519"/>
                </a:lnTo>
                <a:lnTo>
                  <a:pt x="170009" y="52932"/>
                </a:lnTo>
                <a:lnTo>
                  <a:pt x="163964" y="45765"/>
                </a:lnTo>
                <a:lnTo>
                  <a:pt x="157077" y="40035"/>
                </a:lnTo>
                <a:lnTo>
                  <a:pt x="149627" y="35263"/>
                </a:lnTo>
                <a:lnTo>
                  <a:pt x="143708" y="31128"/>
                </a:lnTo>
                <a:lnTo>
                  <a:pt x="138810" y="27420"/>
                </a:lnTo>
                <a:lnTo>
                  <a:pt x="134592" y="23995"/>
                </a:lnTo>
                <a:lnTo>
                  <a:pt x="128922" y="21712"/>
                </a:lnTo>
                <a:lnTo>
                  <a:pt x="122286" y="20189"/>
                </a:lnTo>
                <a:lnTo>
                  <a:pt x="115003" y="19175"/>
                </a:lnTo>
                <a:lnTo>
                  <a:pt x="108243" y="17546"/>
                </a:lnTo>
                <a:lnTo>
                  <a:pt x="101832" y="15507"/>
                </a:lnTo>
                <a:lnTo>
                  <a:pt x="95652" y="13196"/>
                </a:lnTo>
                <a:lnTo>
                  <a:pt x="89628" y="11655"/>
                </a:lnTo>
                <a:lnTo>
                  <a:pt x="83707" y="10627"/>
                </a:lnTo>
                <a:lnTo>
                  <a:pt x="77854" y="9942"/>
                </a:lnTo>
                <a:lnTo>
                  <a:pt x="71094" y="8533"/>
                </a:lnTo>
                <a:lnTo>
                  <a:pt x="63731" y="6641"/>
                </a:lnTo>
                <a:lnTo>
                  <a:pt x="55964" y="4428"/>
                </a:lnTo>
                <a:lnTo>
                  <a:pt x="49834" y="2952"/>
                </a:lnTo>
                <a:lnTo>
                  <a:pt x="44795" y="1968"/>
                </a:lnTo>
                <a:lnTo>
                  <a:pt x="31859" y="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222"/>
          <p:cNvSpPr/>
          <p:nvPr/>
        </p:nvSpPr>
        <p:spPr bwMode="auto">
          <a:xfrm>
            <a:off x="7958242" y="1817370"/>
            <a:ext cx="25614" cy="480061"/>
          </a:xfrm>
          <a:custGeom>
            <a:avLst/>
            <a:gdLst/>
            <a:ahLst/>
            <a:cxnLst/>
            <a:rect l="0" t="0" r="0" b="0"/>
            <a:pathLst>
              <a:path w="25614" h="480061">
                <a:moveTo>
                  <a:pt x="8467" y="0"/>
                </a:moveTo>
                <a:lnTo>
                  <a:pt x="8467" y="26693"/>
                </a:lnTo>
                <a:lnTo>
                  <a:pt x="7515" y="31130"/>
                </a:lnTo>
                <a:lnTo>
                  <a:pt x="5928" y="35994"/>
                </a:lnTo>
                <a:lnTo>
                  <a:pt x="3916" y="41140"/>
                </a:lnTo>
                <a:lnTo>
                  <a:pt x="2576" y="49334"/>
                </a:lnTo>
                <a:lnTo>
                  <a:pt x="1682" y="59560"/>
                </a:lnTo>
                <a:lnTo>
                  <a:pt x="1087" y="71139"/>
                </a:lnTo>
                <a:lnTo>
                  <a:pt x="424" y="99244"/>
                </a:lnTo>
                <a:lnTo>
                  <a:pt x="0" y="182058"/>
                </a:lnTo>
                <a:lnTo>
                  <a:pt x="917" y="211859"/>
                </a:lnTo>
                <a:lnTo>
                  <a:pt x="7285" y="344105"/>
                </a:lnTo>
                <a:lnTo>
                  <a:pt x="8632" y="361801"/>
                </a:lnTo>
                <a:lnTo>
                  <a:pt x="10482" y="380265"/>
                </a:lnTo>
                <a:lnTo>
                  <a:pt x="12668" y="399243"/>
                </a:lnTo>
                <a:lnTo>
                  <a:pt x="14126" y="413799"/>
                </a:lnTo>
                <a:lnTo>
                  <a:pt x="15096" y="425408"/>
                </a:lnTo>
                <a:lnTo>
                  <a:pt x="15744" y="435053"/>
                </a:lnTo>
                <a:lnTo>
                  <a:pt x="17129" y="444340"/>
                </a:lnTo>
                <a:lnTo>
                  <a:pt x="19004" y="453389"/>
                </a:lnTo>
                <a:lnTo>
                  <a:pt x="25613" y="48006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223"/>
          <p:cNvSpPr/>
          <p:nvPr/>
        </p:nvSpPr>
        <p:spPr bwMode="auto">
          <a:xfrm>
            <a:off x="7966862" y="1990011"/>
            <a:ext cx="488481" cy="281095"/>
          </a:xfrm>
          <a:custGeom>
            <a:avLst/>
            <a:gdLst/>
            <a:ahLst/>
            <a:cxnLst/>
            <a:rect l="0" t="0" r="0" b="0"/>
            <a:pathLst>
              <a:path w="488481" h="281095">
                <a:moveTo>
                  <a:pt x="179870" y="7381"/>
                </a:moveTo>
                <a:lnTo>
                  <a:pt x="188972" y="2830"/>
                </a:lnTo>
                <a:lnTo>
                  <a:pt x="198520" y="596"/>
                </a:lnTo>
                <a:lnTo>
                  <a:pt x="203733" y="0"/>
                </a:lnTo>
                <a:lnTo>
                  <a:pt x="207208" y="555"/>
                </a:lnTo>
                <a:lnTo>
                  <a:pt x="209526" y="1878"/>
                </a:lnTo>
                <a:lnTo>
                  <a:pt x="211071" y="3713"/>
                </a:lnTo>
                <a:lnTo>
                  <a:pt x="211148" y="5888"/>
                </a:lnTo>
                <a:lnTo>
                  <a:pt x="210248" y="8291"/>
                </a:lnTo>
                <a:lnTo>
                  <a:pt x="206706" y="13500"/>
                </a:lnTo>
                <a:lnTo>
                  <a:pt x="201957" y="18991"/>
                </a:lnTo>
                <a:lnTo>
                  <a:pt x="196672" y="27146"/>
                </a:lnTo>
                <a:lnTo>
                  <a:pt x="193929" y="31988"/>
                </a:lnTo>
                <a:lnTo>
                  <a:pt x="185801" y="39907"/>
                </a:lnTo>
                <a:lnTo>
                  <a:pt x="173934" y="48507"/>
                </a:lnTo>
                <a:lnTo>
                  <a:pt x="155959" y="61854"/>
                </a:lnTo>
                <a:lnTo>
                  <a:pt x="147737" y="68461"/>
                </a:lnTo>
                <a:lnTo>
                  <a:pt x="140351" y="74771"/>
                </a:lnTo>
                <a:lnTo>
                  <a:pt x="133522" y="80883"/>
                </a:lnTo>
                <a:lnTo>
                  <a:pt x="126111" y="85910"/>
                </a:lnTo>
                <a:lnTo>
                  <a:pt x="118313" y="90213"/>
                </a:lnTo>
                <a:lnTo>
                  <a:pt x="110257" y="94035"/>
                </a:lnTo>
                <a:lnTo>
                  <a:pt x="101077" y="99441"/>
                </a:lnTo>
                <a:lnTo>
                  <a:pt x="91146" y="105902"/>
                </a:lnTo>
                <a:lnTo>
                  <a:pt x="80716" y="113066"/>
                </a:lnTo>
                <a:lnTo>
                  <a:pt x="71857" y="117843"/>
                </a:lnTo>
                <a:lnTo>
                  <a:pt x="56935" y="123150"/>
                </a:lnTo>
                <a:lnTo>
                  <a:pt x="43952" y="130589"/>
                </a:lnTo>
                <a:lnTo>
                  <a:pt x="32784" y="138340"/>
                </a:lnTo>
                <a:lnTo>
                  <a:pt x="17854" y="145856"/>
                </a:lnTo>
                <a:lnTo>
                  <a:pt x="14709" y="148275"/>
                </a:lnTo>
                <a:lnTo>
                  <a:pt x="8675" y="150963"/>
                </a:lnTo>
                <a:lnTo>
                  <a:pt x="1591" y="152689"/>
                </a:lnTo>
                <a:lnTo>
                  <a:pt x="1010" y="153783"/>
                </a:lnTo>
                <a:lnTo>
                  <a:pt x="364" y="157539"/>
                </a:lnTo>
                <a:lnTo>
                  <a:pt x="0" y="165008"/>
                </a:lnTo>
                <a:lnTo>
                  <a:pt x="1855" y="168663"/>
                </a:lnTo>
                <a:lnTo>
                  <a:pt x="4996" y="173005"/>
                </a:lnTo>
                <a:lnTo>
                  <a:pt x="8995" y="177804"/>
                </a:lnTo>
                <a:lnTo>
                  <a:pt x="13565" y="182909"/>
                </a:lnTo>
                <a:lnTo>
                  <a:pt x="23724" y="193661"/>
                </a:lnTo>
                <a:lnTo>
                  <a:pt x="40153" y="210424"/>
                </a:lnTo>
                <a:lnTo>
                  <a:pt x="45769" y="215133"/>
                </a:lnTo>
                <a:lnTo>
                  <a:pt x="57087" y="222905"/>
                </a:lnTo>
                <a:lnTo>
                  <a:pt x="71007" y="229535"/>
                </a:lnTo>
                <a:lnTo>
                  <a:pt x="78719" y="232636"/>
                </a:lnTo>
                <a:lnTo>
                  <a:pt x="94909" y="238622"/>
                </a:lnTo>
                <a:lnTo>
                  <a:pt x="128587" y="250226"/>
                </a:lnTo>
                <a:lnTo>
                  <a:pt x="141871" y="254050"/>
                </a:lnTo>
                <a:lnTo>
                  <a:pt x="207783" y="271336"/>
                </a:lnTo>
                <a:lnTo>
                  <a:pt x="221338" y="274791"/>
                </a:lnTo>
                <a:lnTo>
                  <a:pt x="235138" y="277094"/>
                </a:lnTo>
                <a:lnTo>
                  <a:pt x="249101" y="278630"/>
                </a:lnTo>
                <a:lnTo>
                  <a:pt x="263172" y="279654"/>
                </a:lnTo>
                <a:lnTo>
                  <a:pt x="277314" y="280336"/>
                </a:lnTo>
                <a:lnTo>
                  <a:pt x="305729" y="281094"/>
                </a:lnTo>
                <a:lnTo>
                  <a:pt x="321878" y="280344"/>
                </a:lnTo>
                <a:lnTo>
                  <a:pt x="339312" y="278892"/>
                </a:lnTo>
                <a:lnTo>
                  <a:pt x="357603" y="276971"/>
                </a:lnTo>
                <a:lnTo>
                  <a:pt x="372653" y="274737"/>
                </a:lnTo>
                <a:lnTo>
                  <a:pt x="385546" y="272296"/>
                </a:lnTo>
                <a:lnTo>
                  <a:pt x="419881" y="264309"/>
                </a:lnTo>
                <a:lnTo>
                  <a:pt x="431317" y="261534"/>
                </a:lnTo>
                <a:lnTo>
                  <a:pt x="440847" y="258731"/>
                </a:lnTo>
                <a:lnTo>
                  <a:pt x="449104" y="255911"/>
                </a:lnTo>
                <a:lnTo>
                  <a:pt x="463360" y="250236"/>
                </a:lnTo>
                <a:lnTo>
                  <a:pt x="476045" y="244539"/>
                </a:lnTo>
                <a:lnTo>
                  <a:pt x="480190" y="241686"/>
                </a:lnTo>
                <a:lnTo>
                  <a:pt x="482954" y="238832"/>
                </a:lnTo>
                <a:lnTo>
                  <a:pt x="488480" y="230266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224"/>
          <p:cNvSpPr/>
          <p:nvPr/>
        </p:nvSpPr>
        <p:spPr bwMode="auto">
          <a:xfrm>
            <a:off x="6998017" y="2571750"/>
            <a:ext cx="94299" cy="420053"/>
          </a:xfrm>
          <a:custGeom>
            <a:avLst/>
            <a:gdLst/>
            <a:ahLst/>
            <a:cxnLst/>
            <a:rect l="0" t="0" r="0" b="0"/>
            <a:pathLst>
              <a:path w="94299" h="420053">
                <a:moveTo>
                  <a:pt x="0" y="0"/>
                </a:moveTo>
                <a:lnTo>
                  <a:pt x="0" y="13652"/>
                </a:lnTo>
                <a:lnTo>
                  <a:pt x="2540" y="25435"/>
                </a:lnTo>
                <a:lnTo>
                  <a:pt x="4551" y="31244"/>
                </a:lnTo>
                <a:lnTo>
                  <a:pt x="6785" y="42778"/>
                </a:lnTo>
                <a:lnTo>
                  <a:pt x="8731" y="55207"/>
                </a:lnTo>
                <a:lnTo>
                  <a:pt x="10583" y="62522"/>
                </a:lnTo>
                <a:lnTo>
                  <a:pt x="12771" y="70256"/>
                </a:lnTo>
                <a:lnTo>
                  <a:pt x="17741" y="86470"/>
                </a:lnTo>
                <a:lnTo>
                  <a:pt x="20400" y="94794"/>
                </a:lnTo>
                <a:lnTo>
                  <a:pt x="23125" y="107011"/>
                </a:lnTo>
                <a:lnTo>
                  <a:pt x="25894" y="121823"/>
                </a:lnTo>
                <a:lnTo>
                  <a:pt x="28693" y="138365"/>
                </a:lnTo>
                <a:lnTo>
                  <a:pt x="56750" y="273817"/>
                </a:lnTo>
                <a:lnTo>
                  <a:pt x="60694" y="296844"/>
                </a:lnTo>
                <a:lnTo>
                  <a:pt x="63322" y="315054"/>
                </a:lnTo>
                <a:lnTo>
                  <a:pt x="66980" y="331003"/>
                </a:lnTo>
                <a:lnTo>
                  <a:pt x="71323" y="345446"/>
                </a:lnTo>
                <a:lnTo>
                  <a:pt x="76124" y="358885"/>
                </a:lnTo>
                <a:lnTo>
                  <a:pt x="80277" y="369749"/>
                </a:lnTo>
                <a:lnTo>
                  <a:pt x="83998" y="378897"/>
                </a:lnTo>
                <a:lnTo>
                  <a:pt x="87431" y="386900"/>
                </a:lnTo>
                <a:lnTo>
                  <a:pt x="89720" y="393188"/>
                </a:lnTo>
                <a:lnTo>
                  <a:pt x="91246" y="398333"/>
                </a:lnTo>
                <a:lnTo>
                  <a:pt x="94298" y="42005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225"/>
          <p:cNvSpPr/>
          <p:nvPr/>
        </p:nvSpPr>
        <p:spPr bwMode="auto">
          <a:xfrm>
            <a:off x="6955155" y="2538102"/>
            <a:ext cx="277787" cy="247941"/>
          </a:xfrm>
          <a:custGeom>
            <a:avLst/>
            <a:gdLst/>
            <a:ahLst/>
            <a:cxnLst/>
            <a:rect l="0" t="0" r="0" b="0"/>
            <a:pathLst>
              <a:path w="277787" h="247941">
                <a:moveTo>
                  <a:pt x="0" y="59365"/>
                </a:moveTo>
                <a:lnTo>
                  <a:pt x="9101" y="50264"/>
                </a:lnTo>
                <a:lnTo>
                  <a:pt x="14640" y="45677"/>
                </a:lnTo>
                <a:lnTo>
                  <a:pt x="21189" y="40715"/>
                </a:lnTo>
                <a:lnTo>
                  <a:pt x="28414" y="35502"/>
                </a:lnTo>
                <a:lnTo>
                  <a:pt x="38945" y="30121"/>
                </a:lnTo>
                <a:lnTo>
                  <a:pt x="51681" y="24629"/>
                </a:lnTo>
                <a:lnTo>
                  <a:pt x="65886" y="19063"/>
                </a:lnTo>
                <a:lnTo>
                  <a:pt x="79166" y="14399"/>
                </a:lnTo>
                <a:lnTo>
                  <a:pt x="91830" y="10338"/>
                </a:lnTo>
                <a:lnTo>
                  <a:pt x="104083" y="6678"/>
                </a:lnTo>
                <a:lnTo>
                  <a:pt x="116060" y="4238"/>
                </a:lnTo>
                <a:lnTo>
                  <a:pt x="127856" y="2611"/>
                </a:lnTo>
                <a:lnTo>
                  <a:pt x="139530" y="1527"/>
                </a:lnTo>
                <a:lnTo>
                  <a:pt x="150170" y="803"/>
                </a:lnTo>
                <a:lnTo>
                  <a:pt x="160121" y="322"/>
                </a:lnTo>
                <a:lnTo>
                  <a:pt x="169612" y="0"/>
                </a:lnTo>
                <a:lnTo>
                  <a:pt x="178797" y="739"/>
                </a:lnTo>
                <a:lnTo>
                  <a:pt x="187777" y="2183"/>
                </a:lnTo>
                <a:lnTo>
                  <a:pt x="196623" y="4099"/>
                </a:lnTo>
                <a:lnTo>
                  <a:pt x="204424" y="6328"/>
                </a:lnTo>
                <a:lnTo>
                  <a:pt x="211530" y="8767"/>
                </a:lnTo>
                <a:lnTo>
                  <a:pt x="218173" y="11346"/>
                </a:lnTo>
                <a:lnTo>
                  <a:pt x="224505" y="14970"/>
                </a:lnTo>
                <a:lnTo>
                  <a:pt x="230633" y="19291"/>
                </a:lnTo>
                <a:lnTo>
                  <a:pt x="236623" y="24076"/>
                </a:lnTo>
                <a:lnTo>
                  <a:pt x="242521" y="29172"/>
                </a:lnTo>
                <a:lnTo>
                  <a:pt x="248358" y="34474"/>
                </a:lnTo>
                <a:lnTo>
                  <a:pt x="254155" y="39913"/>
                </a:lnTo>
                <a:lnTo>
                  <a:pt x="258972" y="45445"/>
                </a:lnTo>
                <a:lnTo>
                  <a:pt x="263135" y="51037"/>
                </a:lnTo>
                <a:lnTo>
                  <a:pt x="266863" y="56671"/>
                </a:lnTo>
                <a:lnTo>
                  <a:pt x="270301" y="65189"/>
                </a:lnTo>
                <a:lnTo>
                  <a:pt x="273546" y="75630"/>
                </a:lnTo>
                <a:lnTo>
                  <a:pt x="276661" y="87353"/>
                </a:lnTo>
                <a:lnTo>
                  <a:pt x="277786" y="98027"/>
                </a:lnTo>
                <a:lnTo>
                  <a:pt x="277583" y="108000"/>
                </a:lnTo>
                <a:lnTo>
                  <a:pt x="276495" y="117505"/>
                </a:lnTo>
                <a:lnTo>
                  <a:pt x="274817" y="126700"/>
                </a:lnTo>
                <a:lnTo>
                  <a:pt x="272747" y="135688"/>
                </a:lnTo>
                <a:lnTo>
                  <a:pt x="270414" y="144537"/>
                </a:lnTo>
                <a:lnTo>
                  <a:pt x="267905" y="152341"/>
                </a:lnTo>
                <a:lnTo>
                  <a:pt x="265281" y="159449"/>
                </a:lnTo>
                <a:lnTo>
                  <a:pt x="262579" y="166093"/>
                </a:lnTo>
                <a:lnTo>
                  <a:pt x="257920" y="172427"/>
                </a:lnTo>
                <a:lnTo>
                  <a:pt x="251957" y="178555"/>
                </a:lnTo>
                <a:lnTo>
                  <a:pt x="245123" y="184545"/>
                </a:lnTo>
                <a:lnTo>
                  <a:pt x="238663" y="190443"/>
                </a:lnTo>
                <a:lnTo>
                  <a:pt x="226405" y="202077"/>
                </a:lnTo>
                <a:lnTo>
                  <a:pt x="218564" y="208799"/>
                </a:lnTo>
                <a:lnTo>
                  <a:pt x="209527" y="216138"/>
                </a:lnTo>
                <a:lnTo>
                  <a:pt x="199691" y="223888"/>
                </a:lnTo>
                <a:lnTo>
                  <a:pt x="191230" y="230007"/>
                </a:lnTo>
                <a:lnTo>
                  <a:pt x="183684" y="235039"/>
                </a:lnTo>
                <a:lnTo>
                  <a:pt x="176749" y="239346"/>
                </a:lnTo>
                <a:lnTo>
                  <a:pt x="170220" y="242217"/>
                </a:lnTo>
                <a:lnTo>
                  <a:pt x="163962" y="244132"/>
                </a:lnTo>
                <a:lnTo>
                  <a:pt x="157886" y="245408"/>
                </a:lnTo>
                <a:lnTo>
                  <a:pt x="150977" y="246259"/>
                </a:lnTo>
                <a:lnTo>
                  <a:pt x="143514" y="246826"/>
                </a:lnTo>
                <a:lnTo>
                  <a:pt x="129507" y="247456"/>
                </a:lnTo>
                <a:lnTo>
                  <a:pt x="120106" y="247736"/>
                </a:lnTo>
                <a:lnTo>
                  <a:pt x="92890" y="247940"/>
                </a:lnTo>
                <a:lnTo>
                  <a:pt x="88597" y="246994"/>
                </a:lnTo>
                <a:lnTo>
                  <a:pt x="83830" y="245412"/>
                </a:lnTo>
                <a:lnTo>
                  <a:pt x="73098" y="241173"/>
                </a:lnTo>
                <a:lnTo>
                  <a:pt x="60007" y="23938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226"/>
          <p:cNvSpPr/>
          <p:nvPr/>
        </p:nvSpPr>
        <p:spPr bwMode="auto">
          <a:xfrm>
            <a:off x="7315200" y="2554652"/>
            <a:ext cx="214313" cy="256580"/>
          </a:xfrm>
          <a:custGeom>
            <a:avLst/>
            <a:gdLst/>
            <a:ahLst/>
            <a:cxnLst/>
            <a:rect l="0" t="0" r="0" b="0"/>
            <a:pathLst>
              <a:path w="214313" h="256580">
                <a:moveTo>
                  <a:pt x="0" y="162830"/>
                </a:moveTo>
                <a:lnTo>
                  <a:pt x="22753" y="158279"/>
                </a:lnTo>
                <a:lnTo>
                  <a:pt x="30408" y="155986"/>
                </a:lnTo>
                <a:lnTo>
                  <a:pt x="36465" y="153505"/>
                </a:lnTo>
                <a:lnTo>
                  <a:pt x="41455" y="150898"/>
                </a:lnTo>
                <a:lnTo>
                  <a:pt x="59700" y="140382"/>
                </a:lnTo>
                <a:lnTo>
                  <a:pt x="71232" y="133577"/>
                </a:lnTo>
                <a:lnTo>
                  <a:pt x="80825" y="127136"/>
                </a:lnTo>
                <a:lnTo>
                  <a:pt x="89126" y="120936"/>
                </a:lnTo>
                <a:lnTo>
                  <a:pt x="96565" y="114898"/>
                </a:lnTo>
                <a:lnTo>
                  <a:pt x="104382" y="108016"/>
                </a:lnTo>
                <a:lnTo>
                  <a:pt x="112450" y="100570"/>
                </a:lnTo>
                <a:lnTo>
                  <a:pt x="120687" y="92748"/>
                </a:lnTo>
                <a:lnTo>
                  <a:pt x="129036" y="83724"/>
                </a:lnTo>
                <a:lnTo>
                  <a:pt x="137459" y="73898"/>
                </a:lnTo>
                <a:lnTo>
                  <a:pt x="145932" y="63537"/>
                </a:lnTo>
                <a:lnTo>
                  <a:pt x="151579" y="55677"/>
                </a:lnTo>
                <a:lnTo>
                  <a:pt x="155346" y="49485"/>
                </a:lnTo>
                <a:lnTo>
                  <a:pt x="157857" y="44404"/>
                </a:lnTo>
                <a:lnTo>
                  <a:pt x="159529" y="39112"/>
                </a:lnTo>
                <a:lnTo>
                  <a:pt x="160646" y="33679"/>
                </a:lnTo>
                <a:lnTo>
                  <a:pt x="161390" y="28152"/>
                </a:lnTo>
                <a:lnTo>
                  <a:pt x="161886" y="23514"/>
                </a:lnTo>
                <a:lnTo>
                  <a:pt x="162436" y="15822"/>
                </a:lnTo>
                <a:lnTo>
                  <a:pt x="161631" y="12437"/>
                </a:lnTo>
                <a:lnTo>
                  <a:pt x="158196" y="6136"/>
                </a:lnTo>
                <a:lnTo>
                  <a:pt x="155947" y="4075"/>
                </a:lnTo>
                <a:lnTo>
                  <a:pt x="153494" y="2701"/>
                </a:lnTo>
                <a:lnTo>
                  <a:pt x="150907" y="1785"/>
                </a:lnTo>
                <a:lnTo>
                  <a:pt x="147277" y="1174"/>
                </a:lnTo>
                <a:lnTo>
                  <a:pt x="142952" y="767"/>
                </a:lnTo>
                <a:lnTo>
                  <a:pt x="138164" y="495"/>
                </a:lnTo>
                <a:lnTo>
                  <a:pt x="127764" y="194"/>
                </a:lnTo>
                <a:lnTo>
                  <a:pt x="105564" y="0"/>
                </a:lnTo>
                <a:lnTo>
                  <a:pt x="100856" y="937"/>
                </a:lnTo>
                <a:lnTo>
                  <a:pt x="96765" y="2514"/>
                </a:lnTo>
                <a:lnTo>
                  <a:pt x="93085" y="4518"/>
                </a:lnTo>
                <a:lnTo>
                  <a:pt x="86821" y="8711"/>
                </a:lnTo>
                <a:lnTo>
                  <a:pt x="69702" y="20990"/>
                </a:lnTo>
                <a:lnTo>
                  <a:pt x="61708" y="28265"/>
                </a:lnTo>
                <a:lnTo>
                  <a:pt x="54474" y="35973"/>
                </a:lnTo>
                <a:lnTo>
                  <a:pt x="47745" y="43969"/>
                </a:lnTo>
                <a:lnTo>
                  <a:pt x="42308" y="51204"/>
                </a:lnTo>
                <a:lnTo>
                  <a:pt x="37731" y="57933"/>
                </a:lnTo>
                <a:lnTo>
                  <a:pt x="33726" y="64323"/>
                </a:lnTo>
                <a:lnTo>
                  <a:pt x="30104" y="70489"/>
                </a:lnTo>
                <a:lnTo>
                  <a:pt x="26737" y="76504"/>
                </a:lnTo>
                <a:lnTo>
                  <a:pt x="23539" y="82420"/>
                </a:lnTo>
                <a:lnTo>
                  <a:pt x="21407" y="91126"/>
                </a:lnTo>
                <a:lnTo>
                  <a:pt x="19987" y="101692"/>
                </a:lnTo>
                <a:lnTo>
                  <a:pt x="19039" y="113499"/>
                </a:lnTo>
                <a:lnTo>
                  <a:pt x="18408" y="124228"/>
                </a:lnTo>
                <a:lnTo>
                  <a:pt x="17706" y="143768"/>
                </a:lnTo>
                <a:lnTo>
                  <a:pt x="18471" y="152027"/>
                </a:lnTo>
                <a:lnTo>
                  <a:pt x="19934" y="159438"/>
                </a:lnTo>
                <a:lnTo>
                  <a:pt x="21862" y="166284"/>
                </a:lnTo>
                <a:lnTo>
                  <a:pt x="26544" y="181510"/>
                </a:lnTo>
                <a:lnTo>
                  <a:pt x="29126" y="189571"/>
                </a:lnTo>
                <a:lnTo>
                  <a:pt x="31800" y="196850"/>
                </a:lnTo>
                <a:lnTo>
                  <a:pt x="34535" y="203607"/>
                </a:lnTo>
                <a:lnTo>
                  <a:pt x="37310" y="210018"/>
                </a:lnTo>
                <a:lnTo>
                  <a:pt x="42018" y="216196"/>
                </a:lnTo>
                <a:lnTo>
                  <a:pt x="48014" y="222220"/>
                </a:lnTo>
                <a:lnTo>
                  <a:pt x="54870" y="228141"/>
                </a:lnTo>
                <a:lnTo>
                  <a:pt x="61345" y="233040"/>
                </a:lnTo>
                <a:lnTo>
                  <a:pt x="67566" y="237259"/>
                </a:lnTo>
                <a:lnTo>
                  <a:pt x="73619" y="241025"/>
                </a:lnTo>
                <a:lnTo>
                  <a:pt x="79560" y="244487"/>
                </a:lnTo>
                <a:lnTo>
                  <a:pt x="91240" y="250875"/>
                </a:lnTo>
                <a:lnTo>
                  <a:pt x="97973" y="252959"/>
                </a:lnTo>
                <a:lnTo>
                  <a:pt x="105321" y="254349"/>
                </a:lnTo>
                <a:lnTo>
                  <a:pt x="113076" y="255275"/>
                </a:lnTo>
                <a:lnTo>
                  <a:pt x="120152" y="255892"/>
                </a:lnTo>
                <a:lnTo>
                  <a:pt x="126773" y="256304"/>
                </a:lnTo>
                <a:lnTo>
                  <a:pt x="133093" y="256579"/>
                </a:lnTo>
                <a:lnTo>
                  <a:pt x="139211" y="255809"/>
                </a:lnTo>
                <a:lnTo>
                  <a:pt x="145195" y="254344"/>
                </a:lnTo>
                <a:lnTo>
                  <a:pt x="151089" y="252414"/>
                </a:lnTo>
                <a:lnTo>
                  <a:pt x="156923" y="250175"/>
                </a:lnTo>
                <a:lnTo>
                  <a:pt x="162718" y="247730"/>
                </a:lnTo>
                <a:lnTo>
                  <a:pt x="168486" y="245148"/>
                </a:lnTo>
                <a:lnTo>
                  <a:pt x="176141" y="242473"/>
                </a:lnTo>
                <a:lnTo>
                  <a:pt x="185055" y="239738"/>
                </a:lnTo>
                <a:lnTo>
                  <a:pt x="214312" y="23141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227"/>
          <p:cNvSpPr/>
          <p:nvPr/>
        </p:nvSpPr>
        <p:spPr bwMode="auto">
          <a:xfrm>
            <a:off x="7572375" y="2556269"/>
            <a:ext cx="265748" cy="264084"/>
          </a:xfrm>
          <a:custGeom>
            <a:avLst/>
            <a:gdLst/>
            <a:ahLst/>
            <a:cxnLst/>
            <a:rect l="0" t="0" r="0" b="0"/>
            <a:pathLst>
              <a:path w="265748" h="264084">
                <a:moveTo>
                  <a:pt x="0" y="41198"/>
                </a:moveTo>
                <a:lnTo>
                  <a:pt x="0" y="36259"/>
                </a:lnTo>
                <a:lnTo>
                  <a:pt x="0" y="44910"/>
                </a:lnTo>
                <a:lnTo>
                  <a:pt x="952" y="50340"/>
                </a:lnTo>
                <a:lnTo>
                  <a:pt x="2540" y="57771"/>
                </a:lnTo>
                <a:lnTo>
                  <a:pt x="4550" y="66534"/>
                </a:lnTo>
                <a:lnTo>
                  <a:pt x="6844" y="74281"/>
                </a:lnTo>
                <a:lnTo>
                  <a:pt x="9325" y="81351"/>
                </a:lnTo>
                <a:lnTo>
                  <a:pt x="11931" y="87969"/>
                </a:lnTo>
                <a:lnTo>
                  <a:pt x="14622" y="97144"/>
                </a:lnTo>
                <a:lnTo>
                  <a:pt x="17367" y="108023"/>
                </a:lnTo>
                <a:lnTo>
                  <a:pt x="20151" y="120038"/>
                </a:lnTo>
                <a:lnTo>
                  <a:pt x="22959" y="130906"/>
                </a:lnTo>
                <a:lnTo>
                  <a:pt x="25783" y="141008"/>
                </a:lnTo>
                <a:lnTo>
                  <a:pt x="28619" y="150601"/>
                </a:lnTo>
                <a:lnTo>
                  <a:pt x="33366" y="163663"/>
                </a:lnTo>
                <a:lnTo>
                  <a:pt x="46262" y="195957"/>
                </a:lnTo>
                <a:lnTo>
                  <a:pt x="56438" y="219835"/>
                </a:lnTo>
                <a:lnTo>
                  <a:pt x="60485" y="228869"/>
                </a:lnTo>
                <a:lnTo>
                  <a:pt x="63183" y="236797"/>
                </a:lnTo>
                <a:lnTo>
                  <a:pt x="64982" y="243988"/>
                </a:lnTo>
                <a:lnTo>
                  <a:pt x="67869" y="260114"/>
                </a:lnTo>
                <a:lnTo>
                  <a:pt x="68106" y="260484"/>
                </a:lnTo>
                <a:lnTo>
                  <a:pt x="68369" y="258356"/>
                </a:lnTo>
                <a:lnTo>
                  <a:pt x="66534" y="253598"/>
                </a:lnTo>
                <a:lnTo>
                  <a:pt x="63406" y="246615"/>
                </a:lnTo>
                <a:lnTo>
                  <a:pt x="59415" y="238150"/>
                </a:lnTo>
                <a:lnTo>
                  <a:pt x="55803" y="226792"/>
                </a:lnTo>
                <a:lnTo>
                  <a:pt x="52442" y="213505"/>
                </a:lnTo>
                <a:lnTo>
                  <a:pt x="49248" y="198932"/>
                </a:lnTo>
                <a:lnTo>
                  <a:pt x="47120" y="187311"/>
                </a:lnTo>
                <a:lnTo>
                  <a:pt x="45701" y="177660"/>
                </a:lnTo>
                <a:lnTo>
                  <a:pt x="44755" y="169320"/>
                </a:lnTo>
                <a:lnTo>
                  <a:pt x="46028" y="158045"/>
                </a:lnTo>
                <a:lnTo>
                  <a:pt x="48783" y="144814"/>
                </a:lnTo>
                <a:lnTo>
                  <a:pt x="52525" y="130278"/>
                </a:lnTo>
                <a:lnTo>
                  <a:pt x="56924" y="115824"/>
                </a:lnTo>
                <a:lnTo>
                  <a:pt x="61762" y="101427"/>
                </a:lnTo>
                <a:lnTo>
                  <a:pt x="78663" y="53201"/>
                </a:lnTo>
                <a:lnTo>
                  <a:pt x="83874" y="43485"/>
                </a:lnTo>
                <a:lnTo>
                  <a:pt x="90206" y="34150"/>
                </a:lnTo>
                <a:lnTo>
                  <a:pt x="97284" y="25069"/>
                </a:lnTo>
                <a:lnTo>
                  <a:pt x="103909" y="19016"/>
                </a:lnTo>
                <a:lnTo>
                  <a:pt x="110230" y="14980"/>
                </a:lnTo>
                <a:lnTo>
                  <a:pt x="116349" y="12289"/>
                </a:lnTo>
                <a:lnTo>
                  <a:pt x="121380" y="9543"/>
                </a:lnTo>
                <a:lnTo>
                  <a:pt x="129512" y="3952"/>
                </a:lnTo>
                <a:lnTo>
                  <a:pt x="136300" y="832"/>
                </a:lnTo>
                <a:lnTo>
                  <a:pt x="139445" y="0"/>
                </a:lnTo>
                <a:lnTo>
                  <a:pt x="143446" y="398"/>
                </a:lnTo>
                <a:lnTo>
                  <a:pt x="148018" y="1615"/>
                </a:lnTo>
                <a:lnTo>
                  <a:pt x="152971" y="3379"/>
                </a:lnTo>
                <a:lnTo>
                  <a:pt x="161014" y="7880"/>
                </a:lnTo>
                <a:lnTo>
                  <a:pt x="164493" y="10413"/>
                </a:lnTo>
                <a:lnTo>
                  <a:pt x="169669" y="15912"/>
                </a:lnTo>
                <a:lnTo>
                  <a:pt x="175977" y="23389"/>
                </a:lnTo>
                <a:lnTo>
                  <a:pt x="183041" y="32182"/>
                </a:lnTo>
                <a:lnTo>
                  <a:pt x="188702" y="39950"/>
                </a:lnTo>
                <a:lnTo>
                  <a:pt x="193429" y="47034"/>
                </a:lnTo>
                <a:lnTo>
                  <a:pt x="197532" y="53661"/>
                </a:lnTo>
                <a:lnTo>
                  <a:pt x="201221" y="63794"/>
                </a:lnTo>
                <a:lnTo>
                  <a:pt x="204632" y="76265"/>
                </a:lnTo>
                <a:lnTo>
                  <a:pt x="207859" y="90293"/>
                </a:lnTo>
                <a:lnTo>
                  <a:pt x="210010" y="101551"/>
                </a:lnTo>
                <a:lnTo>
                  <a:pt x="211444" y="110961"/>
                </a:lnTo>
                <a:lnTo>
                  <a:pt x="212400" y="119139"/>
                </a:lnTo>
                <a:lnTo>
                  <a:pt x="213038" y="127449"/>
                </a:lnTo>
                <a:lnTo>
                  <a:pt x="213462" y="135846"/>
                </a:lnTo>
                <a:lnTo>
                  <a:pt x="213746" y="144302"/>
                </a:lnTo>
                <a:lnTo>
                  <a:pt x="214887" y="156606"/>
                </a:lnTo>
                <a:lnTo>
                  <a:pt x="218695" y="188058"/>
                </a:lnTo>
                <a:lnTo>
                  <a:pt x="221044" y="200065"/>
                </a:lnTo>
                <a:lnTo>
                  <a:pt x="223563" y="209022"/>
                </a:lnTo>
                <a:lnTo>
                  <a:pt x="226194" y="215946"/>
                </a:lnTo>
                <a:lnTo>
                  <a:pt x="229854" y="223419"/>
                </a:lnTo>
                <a:lnTo>
                  <a:pt x="234198" y="231259"/>
                </a:lnTo>
                <a:lnTo>
                  <a:pt x="239000" y="239343"/>
                </a:lnTo>
                <a:lnTo>
                  <a:pt x="243153" y="244732"/>
                </a:lnTo>
                <a:lnTo>
                  <a:pt x="246874" y="248325"/>
                </a:lnTo>
                <a:lnTo>
                  <a:pt x="253550" y="253269"/>
                </a:lnTo>
                <a:lnTo>
                  <a:pt x="256663" y="255922"/>
                </a:lnTo>
                <a:lnTo>
                  <a:pt x="265747" y="264083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228"/>
          <p:cNvSpPr/>
          <p:nvPr/>
        </p:nvSpPr>
        <p:spPr bwMode="auto">
          <a:xfrm>
            <a:off x="7902899" y="2546032"/>
            <a:ext cx="218117" cy="255810"/>
          </a:xfrm>
          <a:custGeom>
            <a:avLst/>
            <a:gdLst/>
            <a:ahLst/>
            <a:cxnLst/>
            <a:rect l="0" t="0" r="0" b="0"/>
            <a:pathLst>
              <a:path w="218117" h="255810">
                <a:moveTo>
                  <a:pt x="123818" y="0"/>
                </a:moveTo>
                <a:lnTo>
                  <a:pt x="105615" y="4551"/>
                </a:lnTo>
                <a:lnTo>
                  <a:pt x="99300" y="6844"/>
                </a:lnTo>
                <a:lnTo>
                  <a:pt x="94138" y="9325"/>
                </a:lnTo>
                <a:lnTo>
                  <a:pt x="89744" y="11932"/>
                </a:lnTo>
                <a:lnTo>
                  <a:pt x="84909" y="14622"/>
                </a:lnTo>
                <a:lnTo>
                  <a:pt x="74458" y="20151"/>
                </a:lnTo>
                <a:lnTo>
                  <a:pt x="69956" y="22959"/>
                </a:lnTo>
                <a:lnTo>
                  <a:pt x="66002" y="25784"/>
                </a:lnTo>
                <a:lnTo>
                  <a:pt x="62414" y="28619"/>
                </a:lnTo>
                <a:lnTo>
                  <a:pt x="58118" y="32414"/>
                </a:lnTo>
                <a:lnTo>
                  <a:pt x="48263" y="41711"/>
                </a:lnTo>
                <a:lnTo>
                  <a:pt x="43921" y="47810"/>
                </a:lnTo>
                <a:lnTo>
                  <a:pt x="40073" y="54733"/>
                </a:lnTo>
                <a:lnTo>
                  <a:pt x="30108" y="75590"/>
                </a:lnTo>
                <a:lnTo>
                  <a:pt x="18206" y="99704"/>
                </a:lnTo>
                <a:lnTo>
                  <a:pt x="15311" y="106474"/>
                </a:lnTo>
                <a:lnTo>
                  <a:pt x="12427" y="113845"/>
                </a:lnTo>
                <a:lnTo>
                  <a:pt x="9552" y="121617"/>
                </a:lnTo>
                <a:lnTo>
                  <a:pt x="6683" y="132513"/>
                </a:lnTo>
                <a:lnTo>
                  <a:pt x="3819" y="145492"/>
                </a:lnTo>
                <a:lnTo>
                  <a:pt x="955" y="159860"/>
                </a:lnTo>
                <a:lnTo>
                  <a:pt x="0" y="171343"/>
                </a:lnTo>
                <a:lnTo>
                  <a:pt x="315" y="180904"/>
                </a:lnTo>
                <a:lnTo>
                  <a:pt x="1478" y="189183"/>
                </a:lnTo>
                <a:lnTo>
                  <a:pt x="3206" y="197559"/>
                </a:lnTo>
                <a:lnTo>
                  <a:pt x="5310" y="206001"/>
                </a:lnTo>
                <a:lnTo>
                  <a:pt x="7666" y="214487"/>
                </a:lnTo>
                <a:lnTo>
                  <a:pt x="11141" y="221096"/>
                </a:lnTo>
                <a:lnTo>
                  <a:pt x="15362" y="226455"/>
                </a:lnTo>
                <a:lnTo>
                  <a:pt x="20081" y="230980"/>
                </a:lnTo>
                <a:lnTo>
                  <a:pt x="25133" y="234949"/>
                </a:lnTo>
                <a:lnTo>
                  <a:pt x="30406" y="238548"/>
                </a:lnTo>
                <a:lnTo>
                  <a:pt x="35825" y="241899"/>
                </a:lnTo>
                <a:lnTo>
                  <a:pt x="41343" y="244134"/>
                </a:lnTo>
                <a:lnTo>
                  <a:pt x="46928" y="245623"/>
                </a:lnTo>
                <a:lnTo>
                  <a:pt x="52556" y="246616"/>
                </a:lnTo>
                <a:lnTo>
                  <a:pt x="58212" y="248231"/>
                </a:lnTo>
                <a:lnTo>
                  <a:pt x="63888" y="250260"/>
                </a:lnTo>
                <a:lnTo>
                  <a:pt x="69577" y="252565"/>
                </a:lnTo>
                <a:lnTo>
                  <a:pt x="76227" y="254102"/>
                </a:lnTo>
                <a:lnTo>
                  <a:pt x="83519" y="255126"/>
                </a:lnTo>
                <a:lnTo>
                  <a:pt x="91237" y="255809"/>
                </a:lnTo>
                <a:lnTo>
                  <a:pt x="99240" y="255312"/>
                </a:lnTo>
                <a:lnTo>
                  <a:pt x="107432" y="254028"/>
                </a:lnTo>
                <a:lnTo>
                  <a:pt x="115752" y="252220"/>
                </a:lnTo>
                <a:lnTo>
                  <a:pt x="124156" y="250061"/>
                </a:lnTo>
                <a:lnTo>
                  <a:pt x="132615" y="247670"/>
                </a:lnTo>
                <a:lnTo>
                  <a:pt x="141113" y="245123"/>
                </a:lnTo>
                <a:lnTo>
                  <a:pt x="149636" y="243426"/>
                </a:lnTo>
                <a:lnTo>
                  <a:pt x="158175" y="242294"/>
                </a:lnTo>
                <a:lnTo>
                  <a:pt x="166726" y="241539"/>
                </a:lnTo>
                <a:lnTo>
                  <a:pt x="174330" y="240084"/>
                </a:lnTo>
                <a:lnTo>
                  <a:pt x="181305" y="238161"/>
                </a:lnTo>
                <a:lnTo>
                  <a:pt x="187861" y="235926"/>
                </a:lnTo>
                <a:lnTo>
                  <a:pt x="194136" y="233484"/>
                </a:lnTo>
                <a:lnTo>
                  <a:pt x="200224" y="230904"/>
                </a:lnTo>
                <a:lnTo>
                  <a:pt x="218116" y="22288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229"/>
          <p:cNvSpPr/>
          <p:nvPr/>
        </p:nvSpPr>
        <p:spPr bwMode="auto">
          <a:xfrm>
            <a:off x="8199359" y="2580993"/>
            <a:ext cx="101679" cy="265078"/>
          </a:xfrm>
          <a:custGeom>
            <a:avLst/>
            <a:gdLst/>
            <a:ahLst/>
            <a:cxnLst/>
            <a:rect l="0" t="0" r="0" b="0"/>
            <a:pathLst>
              <a:path w="101679" h="265078">
                <a:moveTo>
                  <a:pt x="7381" y="93627"/>
                </a:moveTo>
                <a:lnTo>
                  <a:pt x="7381" y="20132"/>
                </a:lnTo>
                <a:lnTo>
                  <a:pt x="6428" y="15103"/>
                </a:lnTo>
                <a:lnTo>
                  <a:pt x="4841" y="10797"/>
                </a:lnTo>
                <a:lnTo>
                  <a:pt x="0" y="1595"/>
                </a:lnTo>
                <a:lnTo>
                  <a:pt x="555" y="839"/>
                </a:lnTo>
                <a:lnTo>
                  <a:pt x="1879" y="336"/>
                </a:lnTo>
                <a:lnTo>
                  <a:pt x="3712" y="0"/>
                </a:lnTo>
                <a:lnTo>
                  <a:pt x="4935" y="729"/>
                </a:lnTo>
                <a:lnTo>
                  <a:pt x="5751" y="2168"/>
                </a:lnTo>
                <a:lnTo>
                  <a:pt x="7609" y="7258"/>
                </a:lnTo>
                <a:lnTo>
                  <a:pt x="9438" y="11283"/>
                </a:lnTo>
                <a:lnTo>
                  <a:pt x="11609" y="15870"/>
                </a:lnTo>
                <a:lnTo>
                  <a:pt x="14962" y="24644"/>
                </a:lnTo>
                <a:lnTo>
                  <a:pt x="23768" y="49633"/>
                </a:lnTo>
                <a:lnTo>
                  <a:pt x="28782" y="61440"/>
                </a:lnTo>
                <a:lnTo>
                  <a:pt x="34032" y="72169"/>
                </a:lnTo>
                <a:lnTo>
                  <a:pt x="39435" y="82179"/>
                </a:lnTo>
                <a:lnTo>
                  <a:pt x="43038" y="91710"/>
                </a:lnTo>
                <a:lnTo>
                  <a:pt x="45440" y="100921"/>
                </a:lnTo>
                <a:lnTo>
                  <a:pt x="47041" y="109920"/>
                </a:lnTo>
                <a:lnTo>
                  <a:pt x="49060" y="118776"/>
                </a:lnTo>
                <a:lnTo>
                  <a:pt x="51359" y="127538"/>
                </a:lnTo>
                <a:lnTo>
                  <a:pt x="53845" y="136237"/>
                </a:lnTo>
                <a:lnTo>
                  <a:pt x="59312" y="151561"/>
                </a:lnTo>
                <a:lnTo>
                  <a:pt x="75546" y="193988"/>
                </a:lnTo>
                <a:lnTo>
                  <a:pt x="82352" y="210064"/>
                </a:lnTo>
                <a:lnTo>
                  <a:pt x="87842" y="221734"/>
                </a:lnTo>
                <a:lnTo>
                  <a:pt x="92454" y="230466"/>
                </a:lnTo>
                <a:lnTo>
                  <a:pt x="95529" y="237241"/>
                </a:lnTo>
                <a:lnTo>
                  <a:pt x="97578" y="242709"/>
                </a:lnTo>
                <a:lnTo>
                  <a:pt x="100463" y="252417"/>
                </a:lnTo>
                <a:lnTo>
                  <a:pt x="101678" y="26507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230"/>
          <p:cNvSpPr/>
          <p:nvPr/>
        </p:nvSpPr>
        <p:spPr bwMode="auto">
          <a:xfrm>
            <a:off x="8429625" y="2374582"/>
            <a:ext cx="127216" cy="480061"/>
          </a:xfrm>
          <a:custGeom>
            <a:avLst/>
            <a:gdLst/>
            <a:ahLst/>
            <a:cxnLst/>
            <a:rect l="0" t="0" r="0" b="0"/>
            <a:pathLst>
              <a:path w="127216" h="480061">
                <a:moveTo>
                  <a:pt x="0" y="0"/>
                </a:moveTo>
                <a:lnTo>
                  <a:pt x="0" y="41141"/>
                </a:lnTo>
                <a:lnTo>
                  <a:pt x="1905" y="49335"/>
                </a:lnTo>
                <a:lnTo>
                  <a:pt x="5080" y="59560"/>
                </a:lnTo>
                <a:lnTo>
                  <a:pt x="9101" y="71139"/>
                </a:lnTo>
                <a:lnTo>
                  <a:pt x="11783" y="81716"/>
                </a:lnTo>
                <a:lnTo>
                  <a:pt x="13570" y="91625"/>
                </a:lnTo>
                <a:lnTo>
                  <a:pt x="14762" y="101088"/>
                </a:lnTo>
                <a:lnTo>
                  <a:pt x="16509" y="109302"/>
                </a:lnTo>
                <a:lnTo>
                  <a:pt x="18625" y="116683"/>
                </a:lnTo>
                <a:lnTo>
                  <a:pt x="22565" y="130917"/>
                </a:lnTo>
                <a:lnTo>
                  <a:pt x="23616" y="138713"/>
                </a:lnTo>
                <a:lnTo>
                  <a:pt x="24316" y="146768"/>
                </a:lnTo>
                <a:lnTo>
                  <a:pt x="26688" y="157853"/>
                </a:lnTo>
                <a:lnTo>
                  <a:pt x="30175" y="170958"/>
                </a:lnTo>
                <a:lnTo>
                  <a:pt x="34404" y="185409"/>
                </a:lnTo>
                <a:lnTo>
                  <a:pt x="37223" y="197901"/>
                </a:lnTo>
                <a:lnTo>
                  <a:pt x="39103" y="209087"/>
                </a:lnTo>
                <a:lnTo>
                  <a:pt x="40356" y="219401"/>
                </a:lnTo>
                <a:lnTo>
                  <a:pt x="43096" y="231993"/>
                </a:lnTo>
                <a:lnTo>
                  <a:pt x="46828" y="246102"/>
                </a:lnTo>
                <a:lnTo>
                  <a:pt x="51221" y="261223"/>
                </a:lnTo>
                <a:lnTo>
                  <a:pt x="56055" y="276066"/>
                </a:lnTo>
                <a:lnTo>
                  <a:pt x="61183" y="290724"/>
                </a:lnTo>
                <a:lnTo>
                  <a:pt x="66506" y="305259"/>
                </a:lnTo>
                <a:lnTo>
                  <a:pt x="71006" y="316853"/>
                </a:lnTo>
                <a:lnTo>
                  <a:pt x="74961" y="326488"/>
                </a:lnTo>
                <a:lnTo>
                  <a:pt x="78549" y="334816"/>
                </a:lnTo>
                <a:lnTo>
                  <a:pt x="81894" y="343226"/>
                </a:lnTo>
                <a:lnTo>
                  <a:pt x="96646" y="382334"/>
                </a:lnTo>
                <a:lnTo>
                  <a:pt x="101577" y="394907"/>
                </a:lnTo>
                <a:lnTo>
                  <a:pt x="105819" y="405194"/>
                </a:lnTo>
                <a:lnTo>
                  <a:pt x="113070" y="421704"/>
                </a:lnTo>
                <a:lnTo>
                  <a:pt x="116929" y="432851"/>
                </a:lnTo>
                <a:lnTo>
                  <a:pt x="117957" y="437158"/>
                </a:lnTo>
                <a:lnTo>
                  <a:pt x="121641" y="444482"/>
                </a:lnTo>
                <a:lnTo>
                  <a:pt x="123956" y="447769"/>
                </a:lnTo>
                <a:lnTo>
                  <a:pt x="126529" y="456501"/>
                </a:lnTo>
                <a:lnTo>
                  <a:pt x="127215" y="461497"/>
                </a:lnTo>
                <a:lnTo>
                  <a:pt x="126720" y="465779"/>
                </a:lnTo>
                <a:lnTo>
                  <a:pt x="125438" y="469587"/>
                </a:lnTo>
                <a:lnTo>
                  <a:pt x="120015" y="48006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231"/>
          <p:cNvSpPr/>
          <p:nvPr/>
        </p:nvSpPr>
        <p:spPr bwMode="auto">
          <a:xfrm>
            <a:off x="8122559" y="2461617"/>
            <a:ext cx="24174" cy="50126"/>
          </a:xfrm>
          <a:custGeom>
            <a:avLst/>
            <a:gdLst/>
            <a:ahLst/>
            <a:cxnLst/>
            <a:rect l="0" t="0" r="0" b="0"/>
            <a:pathLst>
              <a:path w="24174" h="50126">
                <a:moveTo>
                  <a:pt x="15600" y="50125"/>
                </a:moveTo>
                <a:lnTo>
                  <a:pt x="11049" y="41024"/>
                </a:lnTo>
                <a:lnTo>
                  <a:pt x="8757" y="37390"/>
                </a:lnTo>
                <a:lnTo>
                  <a:pt x="6275" y="34015"/>
                </a:lnTo>
                <a:lnTo>
                  <a:pt x="3669" y="30812"/>
                </a:lnTo>
                <a:lnTo>
                  <a:pt x="1931" y="27725"/>
                </a:lnTo>
                <a:lnTo>
                  <a:pt x="773" y="24714"/>
                </a:lnTo>
                <a:lnTo>
                  <a:pt x="0" y="21755"/>
                </a:lnTo>
                <a:lnTo>
                  <a:pt x="438" y="19781"/>
                </a:lnTo>
                <a:lnTo>
                  <a:pt x="1682" y="18466"/>
                </a:lnTo>
                <a:lnTo>
                  <a:pt x="3464" y="17589"/>
                </a:lnTo>
                <a:lnTo>
                  <a:pt x="4653" y="16052"/>
                </a:lnTo>
                <a:lnTo>
                  <a:pt x="5444" y="14075"/>
                </a:lnTo>
                <a:lnTo>
                  <a:pt x="6715" y="8608"/>
                </a:lnTo>
                <a:lnTo>
                  <a:pt x="7772" y="7207"/>
                </a:lnTo>
                <a:lnTo>
                  <a:pt x="9429" y="5321"/>
                </a:lnTo>
                <a:lnTo>
                  <a:pt x="11486" y="3111"/>
                </a:lnTo>
                <a:lnTo>
                  <a:pt x="13810" y="1637"/>
                </a:lnTo>
                <a:lnTo>
                  <a:pt x="16312" y="655"/>
                </a:lnTo>
                <a:lnTo>
                  <a:pt x="18933" y="0"/>
                </a:lnTo>
                <a:lnTo>
                  <a:pt x="20679" y="516"/>
                </a:lnTo>
                <a:lnTo>
                  <a:pt x="21843" y="1812"/>
                </a:lnTo>
                <a:lnTo>
                  <a:pt x="24173" y="7263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232"/>
          <p:cNvSpPr/>
          <p:nvPr/>
        </p:nvSpPr>
        <p:spPr bwMode="auto">
          <a:xfrm>
            <a:off x="7160894" y="3188970"/>
            <a:ext cx="25719" cy="77153"/>
          </a:xfrm>
          <a:custGeom>
            <a:avLst/>
            <a:gdLst/>
            <a:ahLst/>
            <a:cxnLst/>
            <a:rect l="0" t="0" r="0" b="0"/>
            <a:pathLst>
              <a:path w="25719" h="77153">
                <a:moveTo>
                  <a:pt x="0" y="0"/>
                </a:moveTo>
                <a:lnTo>
                  <a:pt x="4552" y="9101"/>
                </a:lnTo>
                <a:lnTo>
                  <a:pt x="7797" y="18450"/>
                </a:lnTo>
                <a:lnTo>
                  <a:pt x="25718" y="7715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233"/>
          <p:cNvSpPr/>
          <p:nvPr/>
        </p:nvSpPr>
        <p:spPr bwMode="auto">
          <a:xfrm>
            <a:off x="7246619" y="3429000"/>
            <a:ext cx="42864" cy="248603"/>
          </a:xfrm>
          <a:custGeom>
            <a:avLst/>
            <a:gdLst/>
            <a:ahLst/>
            <a:cxnLst/>
            <a:rect l="0" t="0" r="0" b="0"/>
            <a:pathLst>
              <a:path w="42864" h="248603">
                <a:moveTo>
                  <a:pt x="0" y="0"/>
                </a:moveTo>
                <a:lnTo>
                  <a:pt x="4552" y="22754"/>
                </a:lnTo>
                <a:lnTo>
                  <a:pt x="5892" y="30409"/>
                </a:lnTo>
                <a:lnTo>
                  <a:pt x="6786" y="36465"/>
                </a:lnTo>
                <a:lnTo>
                  <a:pt x="7382" y="41455"/>
                </a:lnTo>
                <a:lnTo>
                  <a:pt x="8731" y="47639"/>
                </a:lnTo>
                <a:lnTo>
                  <a:pt x="10584" y="54619"/>
                </a:lnTo>
                <a:lnTo>
                  <a:pt x="12772" y="62130"/>
                </a:lnTo>
                <a:lnTo>
                  <a:pt x="14230" y="70947"/>
                </a:lnTo>
                <a:lnTo>
                  <a:pt x="15202" y="80636"/>
                </a:lnTo>
                <a:lnTo>
                  <a:pt x="15850" y="90904"/>
                </a:lnTo>
                <a:lnTo>
                  <a:pt x="17234" y="101560"/>
                </a:lnTo>
                <a:lnTo>
                  <a:pt x="19110" y="112474"/>
                </a:lnTo>
                <a:lnTo>
                  <a:pt x="21312" y="123560"/>
                </a:lnTo>
                <a:lnTo>
                  <a:pt x="22781" y="133808"/>
                </a:lnTo>
                <a:lnTo>
                  <a:pt x="23760" y="143498"/>
                </a:lnTo>
                <a:lnTo>
                  <a:pt x="24413" y="152815"/>
                </a:lnTo>
                <a:lnTo>
                  <a:pt x="25800" y="161884"/>
                </a:lnTo>
                <a:lnTo>
                  <a:pt x="27678" y="170788"/>
                </a:lnTo>
                <a:lnTo>
                  <a:pt x="29882" y="179581"/>
                </a:lnTo>
                <a:lnTo>
                  <a:pt x="31352" y="187348"/>
                </a:lnTo>
                <a:lnTo>
                  <a:pt x="32332" y="194431"/>
                </a:lnTo>
                <a:lnTo>
                  <a:pt x="32984" y="201058"/>
                </a:lnTo>
                <a:lnTo>
                  <a:pt x="34373" y="208333"/>
                </a:lnTo>
                <a:lnTo>
                  <a:pt x="36250" y="216041"/>
                </a:lnTo>
                <a:lnTo>
                  <a:pt x="40904" y="232922"/>
                </a:lnTo>
                <a:lnTo>
                  <a:pt x="42863" y="24860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234"/>
          <p:cNvSpPr/>
          <p:nvPr/>
        </p:nvSpPr>
        <p:spPr bwMode="auto">
          <a:xfrm>
            <a:off x="7100887" y="3111999"/>
            <a:ext cx="342846" cy="256716"/>
          </a:xfrm>
          <a:custGeom>
            <a:avLst/>
            <a:gdLst/>
            <a:ahLst/>
            <a:cxnLst/>
            <a:rect l="0" t="0" r="0" b="0"/>
            <a:pathLst>
              <a:path w="342846" h="256716">
                <a:moveTo>
                  <a:pt x="0" y="76971"/>
                </a:moveTo>
                <a:lnTo>
                  <a:pt x="14762" y="54828"/>
                </a:lnTo>
                <a:lnTo>
                  <a:pt x="23706" y="47762"/>
                </a:lnTo>
                <a:lnTo>
                  <a:pt x="30091" y="43211"/>
                </a:lnTo>
                <a:lnTo>
                  <a:pt x="36253" y="39224"/>
                </a:lnTo>
                <a:lnTo>
                  <a:pt x="42266" y="35614"/>
                </a:lnTo>
                <a:lnTo>
                  <a:pt x="48180" y="32254"/>
                </a:lnTo>
                <a:lnTo>
                  <a:pt x="64912" y="23442"/>
                </a:lnTo>
                <a:lnTo>
                  <a:pt x="74706" y="18425"/>
                </a:lnTo>
                <a:lnTo>
                  <a:pt x="85047" y="14128"/>
                </a:lnTo>
                <a:lnTo>
                  <a:pt x="95751" y="10310"/>
                </a:lnTo>
                <a:lnTo>
                  <a:pt x="106697" y="6813"/>
                </a:lnTo>
                <a:lnTo>
                  <a:pt x="117804" y="4481"/>
                </a:lnTo>
                <a:lnTo>
                  <a:pt x="129018" y="2927"/>
                </a:lnTo>
                <a:lnTo>
                  <a:pt x="140305" y="1890"/>
                </a:lnTo>
                <a:lnTo>
                  <a:pt x="151639" y="1200"/>
                </a:lnTo>
                <a:lnTo>
                  <a:pt x="174392" y="432"/>
                </a:lnTo>
                <a:lnTo>
                  <a:pt x="204072" y="0"/>
                </a:lnTo>
                <a:lnTo>
                  <a:pt x="213201" y="892"/>
                </a:lnTo>
                <a:lnTo>
                  <a:pt x="222144" y="2439"/>
                </a:lnTo>
                <a:lnTo>
                  <a:pt x="230963" y="4423"/>
                </a:lnTo>
                <a:lnTo>
                  <a:pt x="241605" y="7650"/>
                </a:lnTo>
                <a:lnTo>
                  <a:pt x="253463" y="11707"/>
                </a:lnTo>
                <a:lnTo>
                  <a:pt x="266130" y="16317"/>
                </a:lnTo>
                <a:lnTo>
                  <a:pt x="276481" y="20342"/>
                </a:lnTo>
                <a:lnTo>
                  <a:pt x="285285" y="23978"/>
                </a:lnTo>
                <a:lnTo>
                  <a:pt x="293060" y="27355"/>
                </a:lnTo>
                <a:lnTo>
                  <a:pt x="299196" y="31511"/>
                </a:lnTo>
                <a:lnTo>
                  <a:pt x="304239" y="36187"/>
                </a:lnTo>
                <a:lnTo>
                  <a:pt x="308553" y="41209"/>
                </a:lnTo>
                <a:lnTo>
                  <a:pt x="313334" y="46462"/>
                </a:lnTo>
                <a:lnTo>
                  <a:pt x="323728" y="57379"/>
                </a:lnTo>
                <a:lnTo>
                  <a:pt x="328213" y="62957"/>
                </a:lnTo>
                <a:lnTo>
                  <a:pt x="332156" y="68581"/>
                </a:lnTo>
                <a:lnTo>
                  <a:pt x="335738" y="74235"/>
                </a:lnTo>
                <a:lnTo>
                  <a:pt x="338125" y="79909"/>
                </a:lnTo>
                <a:lnTo>
                  <a:pt x="339716" y="85597"/>
                </a:lnTo>
                <a:lnTo>
                  <a:pt x="340778" y="91294"/>
                </a:lnTo>
                <a:lnTo>
                  <a:pt x="341485" y="97950"/>
                </a:lnTo>
                <a:lnTo>
                  <a:pt x="341957" y="105244"/>
                </a:lnTo>
                <a:lnTo>
                  <a:pt x="342481" y="120017"/>
                </a:lnTo>
                <a:lnTo>
                  <a:pt x="342776" y="139043"/>
                </a:lnTo>
                <a:lnTo>
                  <a:pt x="342845" y="150914"/>
                </a:lnTo>
                <a:lnTo>
                  <a:pt x="340958" y="156746"/>
                </a:lnTo>
                <a:lnTo>
                  <a:pt x="337796" y="162539"/>
                </a:lnTo>
                <a:lnTo>
                  <a:pt x="324242" y="182334"/>
                </a:lnTo>
                <a:lnTo>
                  <a:pt x="319032" y="190075"/>
                </a:lnTo>
                <a:lnTo>
                  <a:pt x="310796" y="198094"/>
                </a:lnTo>
                <a:lnTo>
                  <a:pt x="300542" y="206297"/>
                </a:lnTo>
                <a:lnTo>
                  <a:pt x="288944" y="214623"/>
                </a:lnTo>
                <a:lnTo>
                  <a:pt x="279307" y="221127"/>
                </a:lnTo>
                <a:lnTo>
                  <a:pt x="270977" y="226415"/>
                </a:lnTo>
                <a:lnTo>
                  <a:pt x="263519" y="230892"/>
                </a:lnTo>
                <a:lnTo>
                  <a:pt x="253785" y="235783"/>
                </a:lnTo>
                <a:lnTo>
                  <a:pt x="242532" y="240948"/>
                </a:lnTo>
                <a:lnTo>
                  <a:pt x="230268" y="246296"/>
                </a:lnTo>
                <a:lnTo>
                  <a:pt x="219235" y="249862"/>
                </a:lnTo>
                <a:lnTo>
                  <a:pt x="209021" y="252239"/>
                </a:lnTo>
                <a:lnTo>
                  <a:pt x="199355" y="253824"/>
                </a:lnTo>
                <a:lnTo>
                  <a:pt x="191006" y="254880"/>
                </a:lnTo>
                <a:lnTo>
                  <a:pt x="183535" y="255584"/>
                </a:lnTo>
                <a:lnTo>
                  <a:pt x="176650" y="256054"/>
                </a:lnTo>
                <a:lnTo>
                  <a:pt x="170153" y="256367"/>
                </a:lnTo>
                <a:lnTo>
                  <a:pt x="157857" y="256715"/>
                </a:lnTo>
                <a:lnTo>
                  <a:pt x="150957" y="255855"/>
                </a:lnTo>
                <a:lnTo>
                  <a:pt x="143501" y="254330"/>
                </a:lnTo>
                <a:lnTo>
                  <a:pt x="111443" y="23984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235"/>
          <p:cNvSpPr/>
          <p:nvPr/>
        </p:nvSpPr>
        <p:spPr bwMode="auto">
          <a:xfrm>
            <a:off x="7538818" y="3095941"/>
            <a:ext cx="230725" cy="236950"/>
          </a:xfrm>
          <a:custGeom>
            <a:avLst/>
            <a:gdLst/>
            <a:ahLst/>
            <a:cxnLst/>
            <a:rect l="0" t="0" r="0" b="0"/>
            <a:pathLst>
              <a:path w="230725" h="236950">
                <a:moveTo>
                  <a:pt x="153572" y="41594"/>
                </a:moveTo>
                <a:lnTo>
                  <a:pt x="149021" y="32492"/>
                </a:lnTo>
                <a:lnTo>
                  <a:pt x="144823" y="26953"/>
                </a:lnTo>
                <a:lnTo>
                  <a:pt x="139166" y="20404"/>
                </a:lnTo>
                <a:lnTo>
                  <a:pt x="123209" y="3012"/>
                </a:lnTo>
                <a:lnTo>
                  <a:pt x="119995" y="1585"/>
                </a:lnTo>
                <a:lnTo>
                  <a:pt x="115948" y="634"/>
                </a:lnTo>
                <a:lnTo>
                  <a:pt x="111344" y="0"/>
                </a:lnTo>
                <a:lnTo>
                  <a:pt x="107323" y="529"/>
                </a:lnTo>
                <a:lnTo>
                  <a:pt x="103689" y="1835"/>
                </a:lnTo>
                <a:lnTo>
                  <a:pt x="100314" y="3658"/>
                </a:lnTo>
                <a:lnTo>
                  <a:pt x="86463" y="10774"/>
                </a:lnTo>
                <a:lnTo>
                  <a:pt x="82163" y="14380"/>
                </a:lnTo>
                <a:lnTo>
                  <a:pt x="78343" y="18689"/>
                </a:lnTo>
                <a:lnTo>
                  <a:pt x="74844" y="23466"/>
                </a:lnTo>
                <a:lnTo>
                  <a:pt x="58257" y="44015"/>
                </a:lnTo>
                <a:lnTo>
                  <a:pt x="47166" y="57495"/>
                </a:lnTo>
                <a:lnTo>
                  <a:pt x="37867" y="68387"/>
                </a:lnTo>
                <a:lnTo>
                  <a:pt x="29763" y="77553"/>
                </a:lnTo>
                <a:lnTo>
                  <a:pt x="22455" y="85569"/>
                </a:lnTo>
                <a:lnTo>
                  <a:pt x="16630" y="93771"/>
                </a:lnTo>
                <a:lnTo>
                  <a:pt x="11795" y="102096"/>
                </a:lnTo>
                <a:lnTo>
                  <a:pt x="7619" y="110503"/>
                </a:lnTo>
                <a:lnTo>
                  <a:pt x="4835" y="118966"/>
                </a:lnTo>
                <a:lnTo>
                  <a:pt x="2979" y="127465"/>
                </a:lnTo>
                <a:lnTo>
                  <a:pt x="1741" y="135989"/>
                </a:lnTo>
                <a:lnTo>
                  <a:pt x="917" y="144529"/>
                </a:lnTo>
                <a:lnTo>
                  <a:pt x="366" y="153080"/>
                </a:lnTo>
                <a:lnTo>
                  <a:pt x="0" y="161638"/>
                </a:lnTo>
                <a:lnTo>
                  <a:pt x="708" y="171153"/>
                </a:lnTo>
                <a:lnTo>
                  <a:pt x="2133" y="181307"/>
                </a:lnTo>
                <a:lnTo>
                  <a:pt x="4035" y="191885"/>
                </a:lnTo>
                <a:lnTo>
                  <a:pt x="6255" y="199891"/>
                </a:lnTo>
                <a:lnTo>
                  <a:pt x="8688" y="206180"/>
                </a:lnTo>
                <a:lnTo>
                  <a:pt x="11263" y="211325"/>
                </a:lnTo>
                <a:lnTo>
                  <a:pt x="13931" y="215708"/>
                </a:lnTo>
                <a:lnTo>
                  <a:pt x="16663" y="219582"/>
                </a:lnTo>
                <a:lnTo>
                  <a:pt x="22239" y="226427"/>
                </a:lnTo>
                <a:lnTo>
                  <a:pt x="27891" y="232644"/>
                </a:lnTo>
                <a:lnTo>
                  <a:pt x="30732" y="234683"/>
                </a:lnTo>
                <a:lnTo>
                  <a:pt x="36429" y="236949"/>
                </a:lnTo>
                <a:lnTo>
                  <a:pt x="39282" y="236600"/>
                </a:lnTo>
                <a:lnTo>
                  <a:pt x="42136" y="235416"/>
                </a:lnTo>
                <a:lnTo>
                  <a:pt x="44991" y="233673"/>
                </a:lnTo>
                <a:lnTo>
                  <a:pt x="62662" y="222120"/>
                </a:lnTo>
                <a:lnTo>
                  <a:pt x="71057" y="215284"/>
                </a:lnTo>
                <a:lnTo>
                  <a:pt x="80464" y="206917"/>
                </a:lnTo>
                <a:lnTo>
                  <a:pt x="90546" y="197530"/>
                </a:lnTo>
                <a:lnTo>
                  <a:pt x="99172" y="188413"/>
                </a:lnTo>
                <a:lnTo>
                  <a:pt x="106828" y="179478"/>
                </a:lnTo>
                <a:lnTo>
                  <a:pt x="113836" y="170664"/>
                </a:lnTo>
                <a:lnTo>
                  <a:pt x="120414" y="162883"/>
                </a:lnTo>
                <a:lnTo>
                  <a:pt x="126704" y="155791"/>
                </a:lnTo>
                <a:lnTo>
                  <a:pt x="132802" y="149158"/>
                </a:lnTo>
                <a:lnTo>
                  <a:pt x="137821" y="142830"/>
                </a:lnTo>
                <a:lnTo>
                  <a:pt x="142119" y="136707"/>
                </a:lnTo>
                <a:lnTo>
                  <a:pt x="145936" y="130720"/>
                </a:lnTo>
                <a:lnTo>
                  <a:pt x="149434" y="123871"/>
                </a:lnTo>
                <a:lnTo>
                  <a:pt x="152718" y="116448"/>
                </a:lnTo>
                <a:lnTo>
                  <a:pt x="155860" y="108641"/>
                </a:lnTo>
                <a:lnTo>
                  <a:pt x="157954" y="99627"/>
                </a:lnTo>
                <a:lnTo>
                  <a:pt x="159351" y="89808"/>
                </a:lnTo>
                <a:lnTo>
                  <a:pt x="160282" y="79451"/>
                </a:lnTo>
                <a:lnTo>
                  <a:pt x="160902" y="69690"/>
                </a:lnTo>
                <a:lnTo>
                  <a:pt x="161592" y="51223"/>
                </a:lnTo>
                <a:lnTo>
                  <a:pt x="160823" y="44203"/>
                </a:lnTo>
                <a:lnTo>
                  <a:pt x="159359" y="38571"/>
                </a:lnTo>
                <a:lnTo>
                  <a:pt x="154715" y="27238"/>
                </a:lnTo>
                <a:lnTo>
                  <a:pt x="153382" y="26308"/>
                </a:lnTo>
                <a:lnTo>
                  <a:pt x="149360" y="25275"/>
                </a:lnTo>
                <a:lnTo>
                  <a:pt x="147906" y="25952"/>
                </a:lnTo>
                <a:lnTo>
                  <a:pt x="146937" y="27356"/>
                </a:lnTo>
                <a:lnTo>
                  <a:pt x="146291" y="29244"/>
                </a:lnTo>
                <a:lnTo>
                  <a:pt x="146813" y="34313"/>
                </a:lnTo>
                <a:lnTo>
                  <a:pt x="148114" y="41502"/>
                </a:lnTo>
                <a:lnTo>
                  <a:pt x="157044" y="84967"/>
                </a:lnTo>
                <a:lnTo>
                  <a:pt x="158744" y="95275"/>
                </a:lnTo>
                <a:lnTo>
                  <a:pt x="159877" y="104051"/>
                </a:lnTo>
                <a:lnTo>
                  <a:pt x="160633" y="111807"/>
                </a:lnTo>
                <a:lnTo>
                  <a:pt x="162089" y="118882"/>
                </a:lnTo>
                <a:lnTo>
                  <a:pt x="164012" y="125505"/>
                </a:lnTo>
                <a:lnTo>
                  <a:pt x="166247" y="131824"/>
                </a:lnTo>
                <a:lnTo>
                  <a:pt x="170595" y="138895"/>
                </a:lnTo>
                <a:lnTo>
                  <a:pt x="176351" y="146466"/>
                </a:lnTo>
                <a:lnTo>
                  <a:pt x="188461" y="160593"/>
                </a:lnTo>
                <a:lnTo>
                  <a:pt x="197017" y="170048"/>
                </a:lnTo>
                <a:lnTo>
                  <a:pt x="203996" y="177424"/>
                </a:lnTo>
                <a:lnTo>
                  <a:pt x="230724" y="187326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236"/>
          <p:cNvSpPr/>
          <p:nvPr/>
        </p:nvSpPr>
        <p:spPr bwMode="auto">
          <a:xfrm>
            <a:off x="7863840" y="3092019"/>
            <a:ext cx="128588" cy="577011"/>
          </a:xfrm>
          <a:custGeom>
            <a:avLst/>
            <a:gdLst/>
            <a:ahLst/>
            <a:cxnLst/>
            <a:rect l="0" t="0" r="0" b="0"/>
            <a:pathLst>
              <a:path w="128588" h="577011">
                <a:moveTo>
                  <a:pt x="0" y="28370"/>
                </a:moveTo>
                <a:lnTo>
                  <a:pt x="0" y="9058"/>
                </a:lnTo>
                <a:lnTo>
                  <a:pt x="952" y="5970"/>
                </a:lnTo>
                <a:lnTo>
                  <a:pt x="4551" y="0"/>
                </a:lnTo>
                <a:lnTo>
                  <a:pt x="5891" y="884"/>
                </a:lnTo>
                <a:lnTo>
                  <a:pt x="7381" y="9487"/>
                </a:lnTo>
                <a:lnTo>
                  <a:pt x="8219" y="25845"/>
                </a:lnTo>
                <a:lnTo>
                  <a:pt x="8467" y="42756"/>
                </a:lnTo>
                <a:lnTo>
                  <a:pt x="11066" y="56672"/>
                </a:lnTo>
                <a:lnTo>
                  <a:pt x="14443" y="73334"/>
                </a:lnTo>
                <a:lnTo>
                  <a:pt x="15344" y="83111"/>
                </a:lnTo>
                <a:lnTo>
                  <a:pt x="15944" y="93439"/>
                </a:lnTo>
                <a:lnTo>
                  <a:pt x="17296" y="104135"/>
                </a:lnTo>
                <a:lnTo>
                  <a:pt x="19150" y="115075"/>
                </a:lnTo>
                <a:lnTo>
                  <a:pt x="21339" y="126179"/>
                </a:lnTo>
                <a:lnTo>
                  <a:pt x="22798" y="137391"/>
                </a:lnTo>
                <a:lnTo>
                  <a:pt x="23772" y="148676"/>
                </a:lnTo>
                <a:lnTo>
                  <a:pt x="24421" y="160009"/>
                </a:lnTo>
                <a:lnTo>
                  <a:pt x="25805" y="171374"/>
                </a:lnTo>
                <a:lnTo>
                  <a:pt x="27681" y="182762"/>
                </a:lnTo>
                <a:lnTo>
                  <a:pt x="29884" y="194163"/>
                </a:lnTo>
                <a:lnTo>
                  <a:pt x="37067" y="217956"/>
                </a:lnTo>
                <a:lnTo>
                  <a:pt x="76961" y="339469"/>
                </a:lnTo>
                <a:lnTo>
                  <a:pt x="87544" y="375234"/>
                </a:lnTo>
                <a:lnTo>
                  <a:pt x="98857" y="415837"/>
                </a:lnTo>
                <a:lnTo>
                  <a:pt x="105215" y="436798"/>
                </a:lnTo>
                <a:lnTo>
                  <a:pt x="108243" y="450198"/>
                </a:lnTo>
                <a:lnTo>
                  <a:pt x="111214" y="465799"/>
                </a:lnTo>
                <a:lnTo>
                  <a:pt x="114149" y="482867"/>
                </a:lnTo>
                <a:lnTo>
                  <a:pt x="117056" y="497103"/>
                </a:lnTo>
                <a:lnTo>
                  <a:pt x="119947" y="509451"/>
                </a:lnTo>
                <a:lnTo>
                  <a:pt x="122826" y="520541"/>
                </a:lnTo>
                <a:lnTo>
                  <a:pt x="124746" y="530792"/>
                </a:lnTo>
                <a:lnTo>
                  <a:pt x="126028" y="540483"/>
                </a:lnTo>
                <a:lnTo>
                  <a:pt x="127449" y="556966"/>
                </a:lnTo>
                <a:lnTo>
                  <a:pt x="128587" y="57701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237"/>
          <p:cNvSpPr/>
          <p:nvPr/>
        </p:nvSpPr>
        <p:spPr bwMode="auto">
          <a:xfrm>
            <a:off x="7864297" y="3078031"/>
            <a:ext cx="254863" cy="254612"/>
          </a:xfrm>
          <a:custGeom>
            <a:avLst/>
            <a:gdLst/>
            <a:ahLst/>
            <a:cxnLst/>
            <a:rect l="0" t="0" r="0" b="0"/>
            <a:pathLst>
              <a:path w="254863" h="254612">
                <a:moveTo>
                  <a:pt x="16687" y="119511"/>
                </a:moveTo>
                <a:lnTo>
                  <a:pt x="12136" y="110410"/>
                </a:lnTo>
                <a:lnTo>
                  <a:pt x="7362" y="103401"/>
                </a:lnTo>
                <a:lnTo>
                  <a:pt x="4756" y="100198"/>
                </a:lnTo>
                <a:lnTo>
                  <a:pt x="3018" y="96158"/>
                </a:lnTo>
                <a:lnTo>
                  <a:pt x="1860" y="91560"/>
                </a:lnTo>
                <a:lnTo>
                  <a:pt x="1087" y="86589"/>
                </a:lnTo>
                <a:lnTo>
                  <a:pt x="572" y="82323"/>
                </a:lnTo>
                <a:lnTo>
                  <a:pt x="0" y="75043"/>
                </a:lnTo>
                <a:lnTo>
                  <a:pt x="801" y="71768"/>
                </a:lnTo>
                <a:lnTo>
                  <a:pt x="4228" y="65589"/>
                </a:lnTo>
                <a:lnTo>
                  <a:pt x="8928" y="59668"/>
                </a:lnTo>
                <a:lnTo>
                  <a:pt x="14191" y="52909"/>
                </a:lnTo>
                <a:lnTo>
                  <a:pt x="16928" y="48440"/>
                </a:lnTo>
                <a:lnTo>
                  <a:pt x="19706" y="43555"/>
                </a:lnTo>
                <a:lnTo>
                  <a:pt x="24415" y="39346"/>
                </a:lnTo>
                <a:lnTo>
                  <a:pt x="30411" y="35588"/>
                </a:lnTo>
                <a:lnTo>
                  <a:pt x="56016" y="22712"/>
                </a:lnTo>
                <a:lnTo>
                  <a:pt x="62909" y="19736"/>
                </a:lnTo>
                <a:lnTo>
                  <a:pt x="70362" y="16799"/>
                </a:lnTo>
                <a:lnTo>
                  <a:pt x="78188" y="13889"/>
                </a:lnTo>
                <a:lnTo>
                  <a:pt x="87216" y="10996"/>
                </a:lnTo>
                <a:lnTo>
                  <a:pt x="97044" y="8115"/>
                </a:lnTo>
                <a:lnTo>
                  <a:pt x="107406" y="5242"/>
                </a:lnTo>
                <a:lnTo>
                  <a:pt x="117172" y="3327"/>
                </a:lnTo>
                <a:lnTo>
                  <a:pt x="126540" y="2050"/>
                </a:lnTo>
                <a:lnTo>
                  <a:pt x="135642" y="1199"/>
                </a:lnTo>
                <a:lnTo>
                  <a:pt x="144569" y="631"/>
                </a:lnTo>
                <a:lnTo>
                  <a:pt x="162106" y="0"/>
                </a:lnTo>
                <a:lnTo>
                  <a:pt x="170783" y="785"/>
                </a:lnTo>
                <a:lnTo>
                  <a:pt x="179425" y="2260"/>
                </a:lnTo>
                <a:lnTo>
                  <a:pt x="188044" y="4196"/>
                </a:lnTo>
                <a:lnTo>
                  <a:pt x="195696" y="6440"/>
                </a:lnTo>
                <a:lnTo>
                  <a:pt x="202701" y="8888"/>
                </a:lnTo>
                <a:lnTo>
                  <a:pt x="209277" y="11472"/>
                </a:lnTo>
                <a:lnTo>
                  <a:pt x="215565" y="14148"/>
                </a:lnTo>
                <a:lnTo>
                  <a:pt x="227633" y="19660"/>
                </a:lnTo>
                <a:lnTo>
                  <a:pt x="232566" y="23417"/>
                </a:lnTo>
                <a:lnTo>
                  <a:pt x="236806" y="27825"/>
                </a:lnTo>
                <a:lnTo>
                  <a:pt x="240585" y="32670"/>
                </a:lnTo>
                <a:lnTo>
                  <a:pt x="244058" y="37804"/>
                </a:lnTo>
                <a:lnTo>
                  <a:pt x="247326" y="43132"/>
                </a:lnTo>
                <a:lnTo>
                  <a:pt x="250457" y="48590"/>
                </a:lnTo>
                <a:lnTo>
                  <a:pt x="252543" y="55085"/>
                </a:lnTo>
                <a:lnTo>
                  <a:pt x="253935" y="62273"/>
                </a:lnTo>
                <a:lnTo>
                  <a:pt x="254862" y="69922"/>
                </a:lnTo>
                <a:lnTo>
                  <a:pt x="254529" y="77879"/>
                </a:lnTo>
                <a:lnTo>
                  <a:pt x="253354" y="86042"/>
                </a:lnTo>
                <a:lnTo>
                  <a:pt x="251617" y="94341"/>
                </a:lnTo>
                <a:lnTo>
                  <a:pt x="248555" y="101778"/>
                </a:lnTo>
                <a:lnTo>
                  <a:pt x="244608" y="108642"/>
                </a:lnTo>
                <a:lnTo>
                  <a:pt x="240073" y="115122"/>
                </a:lnTo>
                <a:lnTo>
                  <a:pt x="232286" y="124205"/>
                </a:lnTo>
                <a:lnTo>
                  <a:pt x="222332" y="135023"/>
                </a:lnTo>
                <a:lnTo>
                  <a:pt x="185790" y="172952"/>
                </a:lnTo>
                <a:lnTo>
                  <a:pt x="178001" y="179903"/>
                </a:lnTo>
                <a:lnTo>
                  <a:pt x="169949" y="186442"/>
                </a:lnTo>
                <a:lnTo>
                  <a:pt x="161725" y="192707"/>
                </a:lnTo>
                <a:lnTo>
                  <a:pt x="137346" y="209828"/>
                </a:lnTo>
                <a:lnTo>
                  <a:pt x="122844" y="219727"/>
                </a:lnTo>
                <a:lnTo>
                  <a:pt x="108414" y="227279"/>
                </a:lnTo>
                <a:lnTo>
                  <a:pt x="94031" y="233266"/>
                </a:lnTo>
                <a:lnTo>
                  <a:pt x="79680" y="238210"/>
                </a:lnTo>
                <a:lnTo>
                  <a:pt x="69159" y="242459"/>
                </a:lnTo>
                <a:lnTo>
                  <a:pt x="61194" y="246244"/>
                </a:lnTo>
                <a:lnTo>
                  <a:pt x="54931" y="249720"/>
                </a:lnTo>
                <a:lnTo>
                  <a:pt x="48850" y="252037"/>
                </a:lnTo>
                <a:lnTo>
                  <a:pt x="42893" y="253581"/>
                </a:lnTo>
                <a:lnTo>
                  <a:pt x="37015" y="254611"/>
                </a:lnTo>
                <a:lnTo>
                  <a:pt x="32145" y="254345"/>
                </a:lnTo>
                <a:lnTo>
                  <a:pt x="27944" y="253216"/>
                </a:lnTo>
                <a:lnTo>
                  <a:pt x="20738" y="250373"/>
                </a:lnTo>
                <a:lnTo>
                  <a:pt x="17483" y="249615"/>
                </a:lnTo>
                <a:lnTo>
                  <a:pt x="8115" y="24809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238"/>
          <p:cNvSpPr/>
          <p:nvPr/>
        </p:nvSpPr>
        <p:spPr bwMode="auto">
          <a:xfrm>
            <a:off x="8198167" y="3034858"/>
            <a:ext cx="617221" cy="289829"/>
          </a:xfrm>
          <a:custGeom>
            <a:avLst/>
            <a:gdLst/>
            <a:ahLst/>
            <a:cxnLst/>
            <a:rect l="0" t="0" r="0" b="0"/>
            <a:pathLst>
              <a:path w="617221" h="289829">
                <a:moveTo>
                  <a:pt x="0" y="162684"/>
                </a:moveTo>
                <a:lnTo>
                  <a:pt x="4551" y="167235"/>
                </a:lnTo>
                <a:lnTo>
                  <a:pt x="6844" y="168576"/>
                </a:lnTo>
                <a:lnTo>
                  <a:pt x="11931" y="170065"/>
                </a:lnTo>
                <a:lnTo>
                  <a:pt x="27528" y="170727"/>
                </a:lnTo>
                <a:lnTo>
                  <a:pt x="46525" y="170069"/>
                </a:lnTo>
                <a:lnTo>
                  <a:pt x="58142" y="166601"/>
                </a:lnTo>
                <a:lnTo>
                  <a:pt x="74589" y="159294"/>
                </a:lnTo>
                <a:lnTo>
                  <a:pt x="100628" y="146546"/>
                </a:lnTo>
                <a:lnTo>
                  <a:pt x="108996" y="141447"/>
                </a:lnTo>
                <a:lnTo>
                  <a:pt x="116479" y="136144"/>
                </a:lnTo>
                <a:lnTo>
                  <a:pt x="123373" y="130703"/>
                </a:lnTo>
                <a:lnTo>
                  <a:pt x="136112" y="122118"/>
                </a:lnTo>
                <a:lnTo>
                  <a:pt x="142177" y="118495"/>
                </a:lnTo>
                <a:lnTo>
                  <a:pt x="147173" y="114175"/>
                </a:lnTo>
                <a:lnTo>
                  <a:pt x="151455" y="109390"/>
                </a:lnTo>
                <a:lnTo>
                  <a:pt x="155262" y="104294"/>
                </a:lnTo>
                <a:lnTo>
                  <a:pt x="164572" y="91013"/>
                </a:lnTo>
                <a:lnTo>
                  <a:pt x="169723" y="83471"/>
                </a:lnTo>
                <a:lnTo>
                  <a:pt x="173156" y="77490"/>
                </a:lnTo>
                <a:lnTo>
                  <a:pt x="175445" y="72551"/>
                </a:lnTo>
                <a:lnTo>
                  <a:pt x="176971" y="68305"/>
                </a:lnTo>
                <a:lnTo>
                  <a:pt x="177036" y="63570"/>
                </a:lnTo>
                <a:lnTo>
                  <a:pt x="176127" y="58508"/>
                </a:lnTo>
                <a:lnTo>
                  <a:pt x="174567" y="53228"/>
                </a:lnTo>
                <a:lnTo>
                  <a:pt x="172576" y="49708"/>
                </a:lnTo>
                <a:lnTo>
                  <a:pt x="170296" y="47362"/>
                </a:lnTo>
                <a:lnTo>
                  <a:pt x="162535" y="41520"/>
                </a:lnTo>
                <a:lnTo>
                  <a:pt x="159791" y="39045"/>
                </a:lnTo>
                <a:lnTo>
                  <a:pt x="156057" y="37396"/>
                </a:lnTo>
                <a:lnTo>
                  <a:pt x="142654" y="35074"/>
                </a:lnTo>
                <a:lnTo>
                  <a:pt x="135474" y="34531"/>
                </a:lnTo>
                <a:lnTo>
                  <a:pt x="116975" y="38776"/>
                </a:lnTo>
                <a:lnTo>
                  <a:pt x="97948" y="46066"/>
                </a:lnTo>
                <a:lnTo>
                  <a:pt x="80245" y="54259"/>
                </a:lnTo>
                <a:lnTo>
                  <a:pt x="75404" y="58016"/>
                </a:lnTo>
                <a:lnTo>
                  <a:pt x="71225" y="62425"/>
                </a:lnTo>
                <a:lnTo>
                  <a:pt x="53171" y="85353"/>
                </a:lnTo>
                <a:lnTo>
                  <a:pt x="44020" y="96842"/>
                </a:lnTo>
                <a:lnTo>
                  <a:pt x="36967" y="107360"/>
                </a:lnTo>
                <a:lnTo>
                  <a:pt x="31312" y="117229"/>
                </a:lnTo>
                <a:lnTo>
                  <a:pt x="15392" y="149049"/>
                </a:lnTo>
                <a:lnTo>
                  <a:pt x="13120" y="156451"/>
                </a:lnTo>
                <a:lnTo>
                  <a:pt x="11604" y="164244"/>
                </a:lnTo>
                <a:lnTo>
                  <a:pt x="10593" y="172297"/>
                </a:lnTo>
                <a:lnTo>
                  <a:pt x="9921" y="179570"/>
                </a:lnTo>
                <a:lnTo>
                  <a:pt x="9470" y="186324"/>
                </a:lnTo>
                <a:lnTo>
                  <a:pt x="9172" y="192732"/>
                </a:lnTo>
                <a:lnTo>
                  <a:pt x="10877" y="201766"/>
                </a:lnTo>
                <a:lnTo>
                  <a:pt x="13919" y="212551"/>
                </a:lnTo>
                <a:lnTo>
                  <a:pt x="17853" y="224504"/>
                </a:lnTo>
                <a:lnTo>
                  <a:pt x="22380" y="235330"/>
                </a:lnTo>
                <a:lnTo>
                  <a:pt x="27302" y="245404"/>
                </a:lnTo>
                <a:lnTo>
                  <a:pt x="32489" y="254979"/>
                </a:lnTo>
                <a:lnTo>
                  <a:pt x="37852" y="262314"/>
                </a:lnTo>
                <a:lnTo>
                  <a:pt x="43333" y="268156"/>
                </a:lnTo>
                <a:lnTo>
                  <a:pt x="48891" y="273004"/>
                </a:lnTo>
                <a:lnTo>
                  <a:pt x="54501" y="276236"/>
                </a:lnTo>
                <a:lnTo>
                  <a:pt x="77194" y="283963"/>
                </a:lnTo>
                <a:lnTo>
                  <a:pt x="88602" y="288023"/>
                </a:lnTo>
                <a:lnTo>
                  <a:pt x="100021" y="289828"/>
                </a:lnTo>
                <a:lnTo>
                  <a:pt x="113986" y="288090"/>
                </a:lnTo>
                <a:lnTo>
                  <a:pt x="128765" y="284143"/>
                </a:lnTo>
                <a:lnTo>
                  <a:pt x="141685" y="279213"/>
                </a:lnTo>
                <a:lnTo>
                  <a:pt x="156316" y="271307"/>
                </a:lnTo>
                <a:lnTo>
                  <a:pt x="164218" y="266532"/>
                </a:lnTo>
                <a:lnTo>
                  <a:pt x="171391" y="261444"/>
                </a:lnTo>
                <a:lnTo>
                  <a:pt x="178079" y="256146"/>
                </a:lnTo>
                <a:lnTo>
                  <a:pt x="220702" y="220304"/>
                </a:lnTo>
                <a:lnTo>
                  <a:pt x="232860" y="210622"/>
                </a:lnTo>
                <a:lnTo>
                  <a:pt x="243823" y="202263"/>
                </a:lnTo>
                <a:lnTo>
                  <a:pt x="253989" y="194785"/>
                </a:lnTo>
                <a:lnTo>
                  <a:pt x="262671" y="186942"/>
                </a:lnTo>
                <a:lnTo>
                  <a:pt x="270364" y="178856"/>
                </a:lnTo>
                <a:lnTo>
                  <a:pt x="277397" y="170608"/>
                </a:lnTo>
                <a:lnTo>
                  <a:pt x="283992" y="163204"/>
                </a:lnTo>
                <a:lnTo>
                  <a:pt x="296399" y="149898"/>
                </a:lnTo>
                <a:lnTo>
                  <a:pt x="301422" y="142730"/>
                </a:lnTo>
                <a:lnTo>
                  <a:pt x="305723" y="135094"/>
                </a:lnTo>
                <a:lnTo>
                  <a:pt x="319470" y="106857"/>
                </a:lnTo>
                <a:lnTo>
                  <a:pt x="321565" y="100701"/>
                </a:lnTo>
                <a:lnTo>
                  <a:pt x="322962" y="94692"/>
                </a:lnTo>
                <a:lnTo>
                  <a:pt x="323894" y="88781"/>
                </a:lnTo>
                <a:lnTo>
                  <a:pt x="323560" y="81031"/>
                </a:lnTo>
                <a:lnTo>
                  <a:pt x="322388" y="72053"/>
                </a:lnTo>
                <a:lnTo>
                  <a:pt x="320653" y="62258"/>
                </a:lnTo>
                <a:lnTo>
                  <a:pt x="319496" y="53824"/>
                </a:lnTo>
                <a:lnTo>
                  <a:pt x="318725" y="46295"/>
                </a:lnTo>
                <a:lnTo>
                  <a:pt x="318211" y="39372"/>
                </a:lnTo>
                <a:lnTo>
                  <a:pt x="316916" y="35708"/>
                </a:lnTo>
                <a:lnTo>
                  <a:pt x="315100" y="34219"/>
                </a:lnTo>
                <a:lnTo>
                  <a:pt x="312447" y="34151"/>
                </a:lnTo>
                <a:lnTo>
                  <a:pt x="314443" y="34121"/>
                </a:lnTo>
                <a:lnTo>
                  <a:pt x="315356" y="36018"/>
                </a:lnTo>
                <a:lnTo>
                  <a:pt x="316370" y="43205"/>
                </a:lnTo>
                <a:lnTo>
                  <a:pt x="316821" y="50210"/>
                </a:lnTo>
                <a:lnTo>
                  <a:pt x="316942" y="53411"/>
                </a:lnTo>
                <a:lnTo>
                  <a:pt x="319616" y="62048"/>
                </a:lnTo>
                <a:lnTo>
                  <a:pt x="333644" y="96768"/>
                </a:lnTo>
                <a:lnTo>
                  <a:pt x="341326" y="117195"/>
                </a:lnTo>
                <a:lnTo>
                  <a:pt x="344708" y="126643"/>
                </a:lnTo>
                <a:lnTo>
                  <a:pt x="348868" y="135800"/>
                </a:lnTo>
                <a:lnTo>
                  <a:pt x="353547" y="144761"/>
                </a:lnTo>
                <a:lnTo>
                  <a:pt x="358570" y="153593"/>
                </a:lnTo>
                <a:lnTo>
                  <a:pt x="361919" y="162338"/>
                </a:lnTo>
                <a:lnTo>
                  <a:pt x="364153" y="171026"/>
                </a:lnTo>
                <a:lnTo>
                  <a:pt x="365641" y="179676"/>
                </a:lnTo>
                <a:lnTo>
                  <a:pt x="367586" y="187347"/>
                </a:lnTo>
                <a:lnTo>
                  <a:pt x="369834" y="194366"/>
                </a:lnTo>
                <a:lnTo>
                  <a:pt x="372286" y="200950"/>
                </a:lnTo>
                <a:lnTo>
                  <a:pt x="374874" y="207245"/>
                </a:lnTo>
                <a:lnTo>
                  <a:pt x="377551" y="213346"/>
                </a:lnTo>
                <a:lnTo>
                  <a:pt x="380289" y="219319"/>
                </a:lnTo>
                <a:lnTo>
                  <a:pt x="383066" y="227111"/>
                </a:lnTo>
                <a:lnTo>
                  <a:pt x="385869" y="236115"/>
                </a:lnTo>
                <a:lnTo>
                  <a:pt x="388691" y="245928"/>
                </a:lnTo>
                <a:lnTo>
                  <a:pt x="391525" y="253423"/>
                </a:lnTo>
                <a:lnTo>
                  <a:pt x="394366" y="259371"/>
                </a:lnTo>
                <a:lnTo>
                  <a:pt x="397214" y="264290"/>
                </a:lnTo>
                <a:lnTo>
                  <a:pt x="399112" y="269474"/>
                </a:lnTo>
                <a:lnTo>
                  <a:pt x="400377" y="274835"/>
                </a:lnTo>
                <a:lnTo>
                  <a:pt x="401221" y="280314"/>
                </a:lnTo>
                <a:lnTo>
                  <a:pt x="400830" y="283014"/>
                </a:lnTo>
                <a:lnTo>
                  <a:pt x="399618" y="283861"/>
                </a:lnTo>
                <a:lnTo>
                  <a:pt x="397857" y="283474"/>
                </a:lnTo>
                <a:lnTo>
                  <a:pt x="395730" y="281311"/>
                </a:lnTo>
                <a:lnTo>
                  <a:pt x="390828" y="273827"/>
                </a:lnTo>
                <a:lnTo>
                  <a:pt x="388187" y="268212"/>
                </a:lnTo>
                <a:lnTo>
                  <a:pt x="385474" y="261611"/>
                </a:lnTo>
                <a:lnTo>
                  <a:pt x="382713" y="254353"/>
                </a:lnTo>
                <a:lnTo>
                  <a:pt x="380872" y="246657"/>
                </a:lnTo>
                <a:lnTo>
                  <a:pt x="379645" y="238668"/>
                </a:lnTo>
                <a:lnTo>
                  <a:pt x="378827" y="230485"/>
                </a:lnTo>
                <a:lnTo>
                  <a:pt x="377328" y="222172"/>
                </a:lnTo>
                <a:lnTo>
                  <a:pt x="375377" y="213773"/>
                </a:lnTo>
                <a:lnTo>
                  <a:pt x="373123" y="205316"/>
                </a:lnTo>
                <a:lnTo>
                  <a:pt x="371622" y="196820"/>
                </a:lnTo>
                <a:lnTo>
                  <a:pt x="370620" y="188299"/>
                </a:lnTo>
                <a:lnTo>
                  <a:pt x="369953" y="179761"/>
                </a:lnTo>
                <a:lnTo>
                  <a:pt x="370461" y="171211"/>
                </a:lnTo>
                <a:lnTo>
                  <a:pt x="371750" y="162654"/>
                </a:lnTo>
                <a:lnTo>
                  <a:pt x="373564" y="154091"/>
                </a:lnTo>
                <a:lnTo>
                  <a:pt x="375725" y="145525"/>
                </a:lnTo>
                <a:lnTo>
                  <a:pt x="378118" y="136958"/>
                </a:lnTo>
                <a:lnTo>
                  <a:pt x="383318" y="119818"/>
                </a:lnTo>
                <a:lnTo>
                  <a:pt x="388804" y="102675"/>
                </a:lnTo>
                <a:lnTo>
                  <a:pt x="392553" y="94103"/>
                </a:lnTo>
                <a:lnTo>
                  <a:pt x="396957" y="85531"/>
                </a:lnTo>
                <a:lnTo>
                  <a:pt x="401797" y="76959"/>
                </a:lnTo>
                <a:lnTo>
                  <a:pt x="407882" y="69339"/>
                </a:lnTo>
                <a:lnTo>
                  <a:pt x="414797" y="62354"/>
                </a:lnTo>
                <a:lnTo>
                  <a:pt x="422264" y="55792"/>
                </a:lnTo>
                <a:lnTo>
                  <a:pt x="435640" y="43422"/>
                </a:lnTo>
                <a:lnTo>
                  <a:pt x="441874" y="37456"/>
                </a:lnTo>
                <a:lnTo>
                  <a:pt x="448888" y="31574"/>
                </a:lnTo>
                <a:lnTo>
                  <a:pt x="456422" y="25747"/>
                </a:lnTo>
                <a:lnTo>
                  <a:pt x="464301" y="19958"/>
                </a:lnTo>
                <a:lnTo>
                  <a:pt x="480676" y="10985"/>
                </a:lnTo>
                <a:lnTo>
                  <a:pt x="489043" y="7259"/>
                </a:lnTo>
                <a:lnTo>
                  <a:pt x="498431" y="4775"/>
                </a:lnTo>
                <a:lnTo>
                  <a:pt x="508500" y="3119"/>
                </a:lnTo>
                <a:lnTo>
                  <a:pt x="519022" y="2014"/>
                </a:lnTo>
                <a:lnTo>
                  <a:pt x="528896" y="1279"/>
                </a:lnTo>
                <a:lnTo>
                  <a:pt x="547485" y="461"/>
                </a:lnTo>
                <a:lnTo>
                  <a:pt x="569464" y="0"/>
                </a:lnTo>
                <a:lnTo>
                  <a:pt x="587106" y="7513"/>
                </a:lnTo>
                <a:lnTo>
                  <a:pt x="617220" y="25524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239"/>
          <p:cNvSpPr/>
          <p:nvPr/>
        </p:nvSpPr>
        <p:spPr bwMode="auto">
          <a:xfrm>
            <a:off x="7160894" y="3180397"/>
            <a:ext cx="128589" cy="420054"/>
          </a:xfrm>
          <a:custGeom>
            <a:avLst/>
            <a:gdLst/>
            <a:ahLst/>
            <a:cxnLst/>
            <a:rect l="0" t="0" r="0" b="0"/>
            <a:pathLst>
              <a:path w="128589" h="420054">
                <a:moveTo>
                  <a:pt x="0" y="0"/>
                </a:moveTo>
                <a:lnTo>
                  <a:pt x="0" y="28371"/>
                </a:lnTo>
                <a:lnTo>
                  <a:pt x="954" y="31296"/>
                </a:lnTo>
                <a:lnTo>
                  <a:pt x="4552" y="37087"/>
                </a:lnTo>
                <a:lnTo>
                  <a:pt x="6786" y="42836"/>
                </a:lnTo>
                <a:lnTo>
                  <a:pt x="7382" y="45702"/>
                </a:lnTo>
                <a:lnTo>
                  <a:pt x="9684" y="51423"/>
                </a:lnTo>
                <a:lnTo>
                  <a:pt x="13123" y="59047"/>
                </a:lnTo>
                <a:lnTo>
                  <a:pt x="17322" y="67940"/>
                </a:lnTo>
                <a:lnTo>
                  <a:pt x="20121" y="74821"/>
                </a:lnTo>
                <a:lnTo>
                  <a:pt x="23230" y="85006"/>
                </a:lnTo>
                <a:lnTo>
                  <a:pt x="29532" y="109748"/>
                </a:lnTo>
                <a:lnTo>
                  <a:pt x="33023" y="119838"/>
                </a:lnTo>
                <a:lnTo>
                  <a:pt x="37255" y="130374"/>
                </a:lnTo>
                <a:lnTo>
                  <a:pt x="41982" y="141209"/>
                </a:lnTo>
                <a:lnTo>
                  <a:pt x="45133" y="149384"/>
                </a:lnTo>
                <a:lnTo>
                  <a:pt x="48634" y="161008"/>
                </a:lnTo>
                <a:lnTo>
                  <a:pt x="50521" y="166394"/>
                </a:lnTo>
                <a:lnTo>
                  <a:pt x="52730" y="171889"/>
                </a:lnTo>
                <a:lnTo>
                  <a:pt x="55157" y="177458"/>
                </a:lnTo>
                <a:lnTo>
                  <a:pt x="57852" y="188725"/>
                </a:lnTo>
                <a:lnTo>
                  <a:pt x="60002" y="200083"/>
                </a:lnTo>
                <a:lnTo>
                  <a:pt x="61910" y="205779"/>
                </a:lnTo>
                <a:lnTo>
                  <a:pt x="65616" y="217187"/>
                </a:lnTo>
                <a:lnTo>
                  <a:pt x="67263" y="228608"/>
                </a:lnTo>
                <a:lnTo>
                  <a:pt x="70559" y="233368"/>
                </a:lnTo>
                <a:lnTo>
                  <a:pt x="75615" y="237493"/>
                </a:lnTo>
                <a:lnTo>
                  <a:pt x="81842" y="241197"/>
                </a:lnTo>
                <a:lnTo>
                  <a:pt x="85994" y="245570"/>
                </a:lnTo>
                <a:lnTo>
                  <a:pt x="88762" y="250391"/>
                </a:lnTo>
                <a:lnTo>
                  <a:pt x="91838" y="260827"/>
                </a:lnTo>
                <a:lnTo>
                  <a:pt x="93205" y="271816"/>
                </a:lnTo>
                <a:lnTo>
                  <a:pt x="93812" y="283050"/>
                </a:lnTo>
                <a:lnTo>
                  <a:pt x="93974" y="288712"/>
                </a:lnTo>
                <a:lnTo>
                  <a:pt x="96694" y="300084"/>
                </a:lnTo>
                <a:lnTo>
                  <a:pt x="100126" y="310536"/>
                </a:lnTo>
                <a:lnTo>
                  <a:pt x="101651" y="318356"/>
                </a:lnTo>
                <a:lnTo>
                  <a:pt x="104869" y="330087"/>
                </a:lnTo>
                <a:lnTo>
                  <a:pt x="108521" y="342920"/>
                </a:lnTo>
                <a:lnTo>
                  <a:pt x="110145" y="351799"/>
                </a:lnTo>
                <a:lnTo>
                  <a:pt x="113406" y="364000"/>
                </a:lnTo>
                <a:lnTo>
                  <a:pt x="117078" y="377043"/>
                </a:lnTo>
                <a:lnTo>
                  <a:pt x="118710" y="386015"/>
                </a:lnTo>
                <a:lnTo>
                  <a:pt x="120098" y="388788"/>
                </a:lnTo>
                <a:lnTo>
                  <a:pt x="121976" y="390637"/>
                </a:lnTo>
                <a:lnTo>
                  <a:pt x="124180" y="391870"/>
                </a:lnTo>
                <a:lnTo>
                  <a:pt x="125649" y="393644"/>
                </a:lnTo>
                <a:lnTo>
                  <a:pt x="126629" y="395780"/>
                </a:lnTo>
                <a:lnTo>
                  <a:pt x="127717" y="400692"/>
                </a:lnTo>
                <a:lnTo>
                  <a:pt x="128008" y="403336"/>
                </a:lnTo>
                <a:lnTo>
                  <a:pt x="128588" y="420053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240"/>
          <p:cNvSpPr/>
          <p:nvPr/>
        </p:nvSpPr>
        <p:spPr bwMode="auto">
          <a:xfrm>
            <a:off x="6757987" y="3660457"/>
            <a:ext cx="333814" cy="539915"/>
          </a:xfrm>
          <a:custGeom>
            <a:avLst/>
            <a:gdLst/>
            <a:ahLst/>
            <a:cxnLst/>
            <a:rect l="0" t="0" r="0" b="0"/>
            <a:pathLst>
              <a:path w="333814" h="539915">
                <a:moveTo>
                  <a:pt x="0" y="0"/>
                </a:moveTo>
                <a:lnTo>
                  <a:pt x="0" y="9102"/>
                </a:lnTo>
                <a:lnTo>
                  <a:pt x="2540" y="21190"/>
                </a:lnTo>
                <a:lnTo>
                  <a:pt x="6844" y="35135"/>
                </a:lnTo>
                <a:lnTo>
                  <a:pt x="14622" y="54649"/>
                </a:lnTo>
                <a:lnTo>
                  <a:pt x="20151" y="70009"/>
                </a:lnTo>
                <a:lnTo>
                  <a:pt x="28324" y="86360"/>
                </a:lnTo>
                <a:lnTo>
                  <a:pt x="37354" y="103152"/>
                </a:lnTo>
                <a:lnTo>
                  <a:pt x="41095" y="111630"/>
                </a:lnTo>
                <a:lnTo>
                  <a:pt x="44541" y="120141"/>
                </a:lnTo>
                <a:lnTo>
                  <a:pt x="47792" y="129624"/>
                </a:lnTo>
                <a:lnTo>
                  <a:pt x="50912" y="139756"/>
                </a:lnTo>
                <a:lnTo>
                  <a:pt x="53943" y="150320"/>
                </a:lnTo>
                <a:lnTo>
                  <a:pt x="57869" y="162126"/>
                </a:lnTo>
                <a:lnTo>
                  <a:pt x="67313" y="187944"/>
                </a:lnTo>
                <a:lnTo>
                  <a:pt x="71545" y="200543"/>
                </a:lnTo>
                <a:lnTo>
                  <a:pt x="75319" y="212753"/>
                </a:lnTo>
                <a:lnTo>
                  <a:pt x="78787" y="224703"/>
                </a:lnTo>
                <a:lnTo>
                  <a:pt x="102981" y="300714"/>
                </a:lnTo>
                <a:lnTo>
                  <a:pt x="111809" y="331136"/>
                </a:lnTo>
                <a:lnTo>
                  <a:pt x="122134" y="369683"/>
                </a:lnTo>
                <a:lnTo>
                  <a:pt x="124285" y="381710"/>
                </a:lnTo>
                <a:lnTo>
                  <a:pt x="125719" y="393538"/>
                </a:lnTo>
                <a:lnTo>
                  <a:pt x="126676" y="405234"/>
                </a:lnTo>
                <a:lnTo>
                  <a:pt x="127313" y="415889"/>
                </a:lnTo>
                <a:lnTo>
                  <a:pt x="128021" y="435347"/>
                </a:lnTo>
                <a:lnTo>
                  <a:pt x="130876" y="450980"/>
                </a:lnTo>
                <a:lnTo>
                  <a:pt x="132970" y="457816"/>
                </a:lnTo>
                <a:lnTo>
                  <a:pt x="133415" y="464278"/>
                </a:lnTo>
                <a:lnTo>
                  <a:pt x="131368" y="476538"/>
                </a:lnTo>
                <a:lnTo>
                  <a:pt x="129137" y="493087"/>
                </a:lnTo>
                <a:lnTo>
                  <a:pt x="128750" y="500642"/>
                </a:lnTo>
                <a:lnTo>
                  <a:pt x="128696" y="500449"/>
                </a:lnTo>
                <a:lnTo>
                  <a:pt x="128660" y="499368"/>
                </a:lnTo>
                <a:lnTo>
                  <a:pt x="126080" y="495626"/>
                </a:lnTo>
                <a:lnTo>
                  <a:pt x="121758" y="489836"/>
                </a:lnTo>
                <a:lnTo>
                  <a:pt x="113970" y="475866"/>
                </a:lnTo>
                <a:lnTo>
                  <a:pt x="108438" y="465179"/>
                </a:lnTo>
                <a:lnTo>
                  <a:pt x="102805" y="451539"/>
                </a:lnTo>
                <a:lnTo>
                  <a:pt x="98079" y="435951"/>
                </a:lnTo>
                <a:lnTo>
                  <a:pt x="95978" y="419499"/>
                </a:lnTo>
                <a:lnTo>
                  <a:pt x="96371" y="408253"/>
                </a:lnTo>
                <a:lnTo>
                  <a:pt x="97585" y="395041"/>
                </a:lnTo>
                <a:lnTo>
                  <a:pt x="99346" y="380519"/>
                </a:lnTo>
                <a:lnTo>
                  <a:pt x="101474" y="367979"/>
                </a:lnTo>
                <a:lnTo>
                  <a:pt x="103844" y="356762"/>
                </a:lnTo>
                <a:lnTo>
                  <a:pt x="106376" y="346426"/>
                </a:lnTo>
                <a:lnTo>
                  <a:pt x="109970" y="336678"/>
                </a:lnTo>
                <a:lnTo>
                  <a:pt x="114271" y="327322"/>
                </a:lnTo>
                <a:lnTo>
                  <a:pt x="119043" y="318228"/>
                </a:lnTo>
                <a:lnTo>
                  <a:pt x="126035" y="308354"/>
                </a:lnTo>
                <a:lnTo>
                  <a:pt x="134506" y="297962"/>
                </a:lnTo>
                <a:lnTo>
                  <a:pt x="143963" y="287224"/>
                </a:lnTo>
                <a:lnTo>
                  <a:pt x="152173" y="279112"/>
                </a:lnTo>
                <a:lnTo>
                  <a:pt x="159551" y="272752"/>
                </a:lnTo>
                <a:lnTo>
                  <a:pt x="166375" y="267560"/>
                </a:lnTo>
                <a:lnTo>
                  <a:pt x="172829" y="263146"/>
                </a:lnTo>
                <a:lnTo>
                  <a:pt x="179037" y="259251"/>
                </a:lnTo>
                <a:lnTo>
                  <a:pt x="185081" y="255702"/>
                </a:lnTo>
                <a:lnTo>
                  <a:pt x="191015" y="253335"/>
                </a:lnTo>
                <a:lnTo>
                  <a:pt x="196876" y="251758"/>
                </a:lnTo>
                <a:lnTo>
                  <a:pt x="202688" y="250706"/>
                </a:lnTo>
                <a:lnTo>
                  <a:pt x="209421" y="250005"/>
                </a:lnTo>
                <a:lnTo>
                  <a:pt x="216766" y="249538"/>
                </a:lnTo>
                <a:lnTo>
                  <a:pt x="231596" y="249018"/>
                </a:lnTo>
                <a:lnTo>
                  <a:pt x="244536" y="248787"/>
                </a:lnTo>
                <a:lnTo>
                  <a:pt x="250654" y="249678"/>
                </a:lnTo>
                <a:lnTo>
                  <a:pt x="256638" y="251225"/>
                </a:lnTo>
                <a:lnTo>
                  <a:pt x="262532" y="253208"/>
                </a:lnTo>
                <a:lnTo>
                  <a:pt x="268367" y="255483"/>
                </a:lnTo>
                <a:lnTo>
                  <a:pt x="274161" y="257952"/>
                </a:lnTo>
                <a:lnTo>
                  <a:pt x="285679" y="263236"/>
                </a:lnTo>
                <a:lnTo>
                  <a:pt x="297149" y="268758"/>
                </a:lnTo>
                <a:lnTo>
                  <a:pt x="301922" y="272517"/>
                </a:lnTo>
                <a:lnTo>
                  <a:pt x="309765" y="281774"/>
                </a:lnTo>
                <a:lnTo>
                  <a:pt x="316426" y="294778"/>
                </a:lnTo>
                <a:lnTo>
                  <a:pt x="322561" y="309130"/>
                </a:lnTo>
                <a:lnTo>
                  <a:pt x="328463" y="321859"/>
                </a:lnTo>
                <a:lnTo>
                  <a:pt x="331722" y="336406"/>
                </a:lnTo>
                <a:lnTo>
                  <a:pt x="333169" y="352396"/>
                </a:lnTo>
                <a:lnTo>
                  <a:pt x="333813" y="369028"/>
                </a:lnTo>
                <a:lnTo>
                  <a:pt x="333032" y="380321"/>
                </a:lnTo>
                <a:lnTo>
                  <a:pt x="331559" y="393565"/>
                </a:lnTo>
                <a:lnTo>
                  <a:pt x="329624" y="408109"/>
                </a:lnTo>
                <a:lnTo>
                  <a:pt x="325477" y="422568"/>
                </a:lnTo>
                <a:lnTo>
                  <a:pt x="319855" y="436970"/>
                </a:lnTo>
                <a:lnTo>
                  <a:pt x="303369" y="472372"/>
                </a:lnTo>
                <a:lnTo>
                  <a:pt x="294851" y="488073"/>
                </a:lnTo>
                <a:lnTo>
                  <a:pt x="284715" y="501402"/>
                </a:lnTo>
                <a:lnTo>
                  <a:pt x="279345" y="506670"/>
                </a:lnTo>
                <a:lnTo>
                  <a:pt x="273860" y="511136"/>
                </a:lnTo>
                <a:lnTo>
                  <a:pt x="263638" y="518636"/>
                </a:lnTo>
                <a:lnTo>
                  <a:pt x="255920" y="525145"/>
                </a:lnTo>
                <a:lnTo>
                  <a:pt x="250623" y="528214"/>
                </a:lnTo>
                <a:lnTo>
                  <a:pt x="244235" y="531213"/>
                </a:lnTo>
                <a:lnTo>
                  <a:pt x="237118" y="534164"/>
                </a:lnTo>
                <a:lnTo>
                  <a:pt x="231422" y="536132"/>
                </a:lnTo>
                <a:lnTo>
                  <a:pt x="222552" y="538318"/>
                </a:lnTo>
                <a:lnTo>
                  <a:pt x="212895" y="539290"/>
                </a:lnTo>
                <a:lnTo>
                  <a:pt x="207652" y="539550"/>
                </a:lnTo>
                <a:lnTo>
                  <a:pt x="196748" y="539837"/>
                </a:lnTo>
                <a:lnTo>
                  <a:pt x="191172" y="539914"/>
                </a:lnTo>
                <a:lnTo>
                  <a:pt x="186503" y="539013"/>
                </a:lnTo>
                <a:lnTo>
                  <a:pt x="178776" y="535471"/>
                </a:lnTo>
                <a:lnTo>
                  <a:pt x="164519" y="528122"/>
                </a:lnTo>
                <a:lnTo>
                  <a:pt x="156304" y="522694"/>
                </a:lnTo>
                <a:lnTo>
                  <a:pt x="146325" y="514282"/>
                </a:lnTo>
                <a:lnTo>
                  <a:pt x="143270" y="511447"/>
                </a:lnTo>
                <a:lnTo>
                  <a:pt x="141233" y="508605"/>
                </a:lnTo>
                <a:lnTo>
                  <a:pt x="137414" y="500054"/>
                </a:lnTo>
                <a:lnTo>
                  <a:pt x="128588" y="488633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241"/>
          <p:cNvSpPr/>
          <p:nvPr/>
        </p:nvSpPr>
        <p:spPr bwMode="auto">
          <a:xfrm>
            <a:off x="6886575" y="414051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242"/>
          <p:cNvSpPr/>
          <p:nvPr/>
        </p:nvSpPr>
        <p:spPr bwMode="auto">
          <a:xfrm>
            <a:off x="7186612" y="3960495"/>
            <a:ext cx="85726" cy="231458"/>
          </a:xfrm>
          <a:custGeom>
            <a:avLst/>
            <a:gdLst/>
            <a:ahLst/>
            <a:cxnLst/>
            <a:rect l="0" t="0" r="0" b="0"/>
            <a:pathLst>
              <a:path w="85726" h="231458">
                <a:moveTo>
                  <a:pt x="0" y="0"/>
                </a:moveTo>
                <a:lnTo>
                  <a:pt x="9102" y="4550"/>
                </a:lnTo>
                <a:lnTo>
                  <a:pt x="12736" y="6843"/>
                </a:lnTo>
                <a:lnTo>
                  <a:pt x="16110" y="9325"/>
                </a:lnTo>
                <a:lnTo>
                  <a:pt x="19312" y="11931"/>
                </a:lnTo>
                <a:lnTo>
                  <a:pt x="23353" y="19384"/>
                </a:lnTo>
                <a:lnTo>
                  <a:pt x="27951" y="30068"/>
                </a:lnTo>
                <a:lnTo>
                  <a:pt x="32921" y="42905"/>
                </a:lnTo>
                <a:lnTo>
                  <a:pt x="36235" y="54321"/>
                </a:lnTo>
                <a:lnTo>
                  <a:pt x="38444" y="64789"/>
                </a:lnTo>
                <a:lnTo>
                  <a:pt x="39917" y="74625"/>
                </a:lnTo>
                <a:lnTo>
                  <a:pt x="41851" y="83087"/>
                </a:lnTo>
                <a:lnTo>
                  <a:pt x="44093" y="90634"/>
                </a:lnTo>
                <a:lnTo>
                  <a:pt x="46541" y="97570"/>
                </a:lnTo>
                <a:lnTo>
                  <a:pt x="48172" y="105052"/>
                </a:lnTo>
                <a:lnTo>
                  <a:pt x="49260" y="112897"/>
                </a:lnTo>
                <a:lnTo>
                  <a:pt x="49985" y="120984"/>
                </a:lnTo>
                <a:lnTo>
                  <a:pt x="51420" y="129234"/>
                </a:lnTo>
                <a:lnTo>
                  <a:pt x="53331" y="137591"/>
                </a:lnTo>
                <a:lnTo>
                  <a:pt x="55556" y="146020"/>
                </a:lnTo>
                <a:lnTo>
                  <a:pt x="57993" y="153544"/>
                </a:lnTo>
                <a:lnTo>
                  <a:pt x="60569" y="160465"/>
                </a:lnTo>
                <a:lnTo>
                  <a:pt x="63240" y="166984"/>
                </a:lnTo>
                <a:lnTo>
                  <a:pt x="65020" y="172282"/>
                </a:lnTo>
                <a:lnTo>
                  <a:pt x="66207" y="176767"/>
                </a:lnTo>
                <a:lnTo>
                  <a:pt x="66997" y="180710"/>
                </a:lnTo>
                <a:lnTo>
                  <a:pt x="68477" y="186196"/>
                </a:lnTo>
                <a:lnTo>
                  <a:pt x="72662" y="199911"/>
                </a:lnTo>
                <a:lnTo>
                  <a:pt x="75112" y="205664"/>
                </a:lnTo>
                <a:lnTo>
                  <a:pt x="77697" y="210451"/>
                </a:lnTo>
                <a:lnTo>
                  <a:pt x="80373" y="214596"/>
                </a:lnTo>
                <a:lnTo>
                  <a:pt x="82157" y="218311"/>
                </a:lnTo>
                <a:lnTo>
                  <a:pt x="83346" y="221741"/>
                </a:lnTo>
                <a:lnTo>
                  <a:pt x="85725" y="23145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243"/>
          <p:cNvSpPr/>
          <p:nvPr/>
        </p:nvSpPr>
        <p:spPr bwMode="auto">
          <a:xfrm>
            <a:off x="7143750" y="3814762"/>
            <a:ext cx="17145" cy="17146"/>
          </a:xfrm>
          <a:custGeom>
            <a:avLst/>
            <a:gdLst/>
            <a:ahLst/>
            <a:cxnLst/>
            <a:rect l="0" t="0" r="0" b="0"/>
            <a:pathLst>
              <a:path w="17145" h="17146">
                <a:moveTo>
                  <a:pt x="17144" y="17145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244"/>
          <p:cNvSpPr/>
          <p:nvPr/>
        </p:nvSpPr>
        <p:spPr bwMode="auto">
          <a:xfrm>
            <a:off x="7375207" y="3907127"/>
            <a:ext cx="205741" cy="276253"/>
          </a:xfrm>
          <a:custGeom>
            <a:avLst/>
            <a:gdLst/>
            <a:ahLst/>
            <a:cxnLst/>
            <a:rect l="0" t="0" r="0" b="0"/>
            <a:pathLst>
              <a:path w="205741" h="276253">
                <a:moveTo>
                  <a:pt x="0" y="10505"/>
                </a:moveTo>
                <a:lnTo>
                  <a:pt x="4551" y="24158"/>
                </a:lnTo>
                <a:lnTo>
                  <a:pt x="6844" y="31989"/>
                </a:lnTo>
                <a:lnTo>
                  <a:pt x="11932" y="50851"/>
                </a:lnTo>
                <a:lnTo>
                  <a:pt x="13669" y="60263"/>
                </a:lnTo>
                <a:lnTo>
                  <a:pt x="14828" y="69394"/>
                </a:lnTo>
                <a:lnTo>
                  <a:pt x="15600" y="78339"/>
                </a:lnTo>
                <a:lnTo>
                  <a:pt x="17068" y="87160"/>
                </a:lnTo>
                <a:lnTo>
                  <a:pt x="18999" y="95899"/>
                </a:lnTo>
                <a:lnTo>
                  <a:pt x="21239" y="104582"/>
                </a:lnTo>
                <a:lnTo>
                  <a:pt x="22732" y="113228"/>
                </a:lnTo>
                <a:lnTo>
                  <a:pt x="23727" y="121849"/>
                </a:lnTo>
                <a:lnTo>
                  <a:pt x="24390" y="130455"/>
                </a:lnTo>
                <a:lnTo>
                  <a:pt x="25786" y="141906"/>
                </a:lnTo>
                <a:lnTo>
                  <a:pt x="29875" y="169871"/>
                </a:lnTo>
                <a:lnTo>
                  <a:pt x="32300" y="183424"/>
                </a:lnTo>
                <a:lnTo>
                  <a:pt x="34868" y="196269"/>
                </a:lnTo>
                <a:lnTo>
                  <a:pt x="37532" y="208643"/>
                </a:lnTo>
                <a:lnTo>
                  <a:pt x="39310" y="218797"/>
                </a:lnTo>
                <a:lnTo>
                  <a:pt x="40494" y="227471"/>
                </a:lnTo>
                <a:lnTo>
                  <a:pt x="41283" y="235159"/>
                </a:lnTo>
                <a:lnTo>
                  <a:pt x="41810" y="241237"/>
                </a:lnTo>
                <a:lnTo>
                  <a:pt x="42161" y="246241"/>
                </a:lnTo>
                <a:lnTo>
                  <a:pt x="42551" y="254342"/>
                </a:lnTo>
                <a:lnTo>
                  <a:pt x="42822" y="265736"/>
                </a:lnTo>
                <a:lnTo>
                  <a:pt x="41883" y="265431"/>
                </a:lnTo>
                <a:lnTo>
                  <a:pt x="38300" y="262553"/>
                </a:lnTo>
                <a:lnTo>
                  <a:pt x="36963" y="259500"/>
                </a:lnTo>
                <a:lnTo>
                  <a:pt x="35478" y="251027"/>
                </a:lnTo>
                <a:lnTo>
                  <a:pt x="30091" y="217343"/>
                </a:lnTo>
                <a:lnTo>
                  <a:pt x="28634" y="205547"/>
                </a:lnTo>
                <a:lnTo>
                  <a:pt x="27662" y="194826"/>
                </a:lnTo>
                <a:lnTo>
                  <a:pt x="27014" y="184821"/>
                </a:lnTo>
                <a:lnTo>
                  <a:pt x="27534" y="170531"/>
                </a:lnTo>
                <a:lnTo>
                  <a:pt x="28834" y="153384"/>
                </a:lnTo>
                <a:lnTo>
                  <a:pt x="30653" y="134332"/>
                </a:lnTo>
                <a:lnTo>
                  <a:pt x="33770" y="115916"/>
                </a:lnTo>
                <a:lnTo>
                  <a:pt x="37753" y="97925"/>
                </a:lnTo>
                <a:lnTo>
                  <a:pt x="42313" y="80215"/>
                </a:lnTo>
                <a:lnTo>
                  <a:pt x="47259" y="66503"/>
                </a:lnTo>
                <a:lnTo>
                  <a:pt x="52461" y="55457"/>
                </a:lnTo>
                <a:lnTo>
                  <a:pt x="57834" y="46188"/>
                </a:lnTo>
                <a:lnTo>
                  <a:pt x="64273" y="37151"/>
                </a:lnTo>
                <a:lnTo>
                  <a:pt x="71424" y="28269"/>
                </a:lnTo>
                <a:lnTo>
                  <a:pt x="79048" y="19491"/>
                </a:lnTo>
                <a:lnTo>
                  <a:pt x="86989" y="12685"/>
                </a:lnTo>
                <a:lnTo>
                  <a:pt x="95140" y="7196"/>
                </a:lnTo>
                <a:lnTo>
                  <a:pt x="103432" y="2584"/>
                </a:lnTo>
                <a:lnTo>
                  <a:pt x="109912" y="462"/>
                </a:lnTo>
                <a:lnTo>
                  <a:pt x="115185" y="0"/>
                </a:lnTo>
                <a:lnTo>
                  <a:pt x="119652" y="644"/>
                </a:lnTo>
                <a:lnTo>
                  <a:pt x="124535" y="2026"/>
                </a:lnTo>
                <a:lnTo>
                  <a:pt x="129696" y="3900"/>
                </a:lnTo>
                <a:lnTo>
                  <a:pt x="135042" y="6101"/>
                </a:lnTo>
                <a:lnTo>
                  <a:pt x="140510" y="9475"/>
                </a:lnTo>
                <a:lnTo>
                  <a:pt x="146061" y="13628"/>
                </a:lnTo>
                <a:lnTo>
                  <a:pt x="151666" y="18302"/>
                </a:lnTo>
                <a:lnTo>
                  <a:pt x="156356" y="23323"/>
                </a:lnTo>
                <a:lnTo>
                  <a:pt x="160435" y="28575"/>
                </a:lnTo>
                <a:lnTo>
                  <a:pt x="178376" y="55244"/>
                </a:lnTo>
                <a:lnTo>
                  <a:pt x="181782" y="64143"/>
                </a:lnTo>
                <a:lnTo>
                  <a:pt x="184054" y="73886"/>
                </a:lnTo>
                <a:lnTo>
                  <a:pt x="185567" y="84192"/>
                </a:lnTo>
                <a:lnTo>
                  <a:pt x="187529" y="93919"/>
                </a:lnTo>
                <a:lnTo>
                  <a:pt x="189790" y="103262"/>
                </a:lnTo>
                <a:lnTo>
                  <a:pt x="192248" y="112348"/>
                </a:lnTo>
                <a:lnTo>
                  <a:pt x="193889" y="121263"/>
                </a:lnTo>
                <a:lnTo>
                  <a:pt x="194982" y="130064"/>
                </a:lnTo>
                <a:lnTo>
                  <a:pt x="195710" y="138788"/>
                </a:lnTo>
                <a:lnTo>
                  <a:pt x="196196" y="147462"/>
                </a:lnTo>
                <a:lnTo>
                  <a:pt x="196736" y="164720"/>
                </a:lnTo>
                <a:lnTo>
                  <a:pt x="197130" y="240101"/>
                </a:lnTo>
                <a:lnTo>
                  <a:pt x="198095" y="249294"/>
                </a:lnTo>
                <a:lnTo>
                  <a:pt x="199691" y="255423"/>
                </a:lnTo>
                <a:lnTo>
                  <a:pt x="203052" y="263185"/>
                </a:lnTo>
                <a:lnTo>
                  <a:pt x="203948" y="266588"/>
                </a:lnTo>
                <a:lnTo>
                  <a:pt x="205740" y="27625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245"/>
          <p:cNvSpPr/>
          <p:nvPr/>
        </p:nvSpPr>
        <p:spPr bwMode="auto">
          <a:xfrm>
            <a:off x="7692914" y="3728146"/>
            <a:ext cx="488109" cy="400304"/>
          </a:xfrm>
          <a:custGeom>
            <a:avLst/>
            <a:gdLst/>
            <a:ahLst/>
            <a:cxnLst/>
            <a:rect l="0" t="0" r="0" b="0"/>
            <a:pathLst>
              <a:path w="488109" h="400304">
                <a:moveTo>
                  <a:pt x="170926" y="215204"/>
                </a:moveTo>
                <a:lnTo>
                  <a:pt x="151614" y="195891"/>
                </a:lnTo>
                <a:lnTo>
                  <a:pt x="147573" y="193756"/>
                </a:lnTo>
                <a:lnTo>
                  <a:pt x="138004" y="191384"/>
                </a:lnTo>
                <a:lnTo>
                  <a:pt x="127402" y="190329"/>
                </a:lnTo>
                <a:lnTo>
                  <a:pt x="116339" y="189861"/>
                </a:lnTo>
                <a:lnTo>
                  <a:pt x="105072" y="189653"/>
                </a:lnTo>
                <a:lnTo>
                  <a:pt x="91175" y="192100"/>
                </a:lnTo>
                <a:lnTo>
                  <a:pt x="76426" y="196363"/>
                </a:lnTo>
                <a:lnTo>
                  <a:pt x="63521" y="201433"/>
                </a:lnTo>
                <a:lnTo>
                  <a:pt x="48895" y="211941"/>
                </a:lnTo>
                <a:lnTo>
                  <a:pt x="34775" y="224231"/>
                </a:lnTo>
                <a:lnTo>
                  <a:pt x="25324" y="232868"/>
                </a:lnTo>
                <a:lnTo>
                  <a:pt x="17949" y="242422"/>
                </a:lnTo>
                <a:lnTo>
                  <a:pt x="11496" y="253018"/>
                </a:lnTo>
                <a:lnTo>
                  <a:pt x="5453" y="264077"/>
                </a:lnTo>
                <a:lnTo>
                  <a:pt x="3461" y="270646"/>
                </a:lnTo>
                <a:lnTo>
                  <a:pt x="2132" y="277883"/>
                </a:lnTo>
                <a:lnTo>
                  <a:pt x="1247" y="285565"/>
                </a:lnTo>
                <a:lnTo>
                  <a:pt x="656" y="292591"/>
                </a:lnTo>
                <a:lnTo>
                  <a:pt x="263" y="299180"/>
                </a:lnTo>
                <a:lnTo>
                  <a:pt x="0" y="305478"/>
                </a:lnTo>
                <a:lnTo>
                  <a:pt x="778" y="315392"/>
                </a:lnTo>
                <a:lnTo>
                  <a:pt x="2248" y="327716"/>
                </a:lnTo>
                <a:lnTo>
                  <a:pt x="4182" y="341647"/>
                </a:lnTo>
                <a:lnTo>
                  <a:pt x="6423" y="352839"/>
                </a:lnTo>
                <a:lnTo>
                  <a:pt x="8870" y="362206"/>
                </a:lnTo>
                <a:lnTo>
                  <a:pt x="11453" y="370355"/>
                </a:lnTo>
                <a:lnTo>
                  <a:pt x="16033" y="377693"/>
                </a:lnTo>
                <a:lnTo>
                  <a:pt x="21944" y="384490"/>
                </a:lnTo>
                <a:lnTo>
                  <a:pt x="34226" y="395217"/>
                </a:lnTo>
                <a:lnTo>
                  <a:pt x="42860" y="399984"/>
                </a:lnTo>
                <a:lnTo>
                  <a:pt x="47449" y="400303"/>
                </a:lnTo>
                <a:lnTo>
                  <a:pt x="62056" y="397154"/>
                </a:lnTo>
                <a:lnTo>
                  <a:pt x="69516" y="396083"/>
                </a:lnTo>
                <a:lnTo>
                  <a:pt x="78548" y="390527"/>
                </a:lnTo>
                <a:lnTo>
                  <a:pt x="88911" y="382660"/>
                </a:lnTo>
                <a:lnTo>
                  <a:pt x="99867" y="375989"/>
                </a:lnTo>
                <a:lnTo>
                  <a:pt x="104503" y="370971"/>
                </a:lnTo>
                <a:lnTo>
                  <a:pt x="108547" y="364769"/>
                </a:lnTo>
                <a:lnTo>
                  <a:pt x="112194" y="357776"/>
                </a:lnTo>
                <a:lnTo>
                  <a:pt x="116531" y="351210"/>
                </a:lnTo>
                <a:lnTo>
                  <a:pt x="126431" y="338833"/>
                </a:lnTo>
                <a:lnTo>
                  <a:pt x="131737" y="328103"/>
                </a:lnTo>
                <a:lnTo>
                  <a:pt x="137180" y="314283"/>
                </a:lnTo>
                <a:lnTo>
                  <a:pt x="155052" y="262397"/>
                </a:lnTo>
                <a:lnTo>
                  <a:pt x="158438" y="249523"/>
                </a:lnTo>
                <a:lnTo>
                  <a:pt x="161648" y="235226"/>
                </a:lnTo>
                <a:lnTo>
                  <a:pt x="164741" y="219980"/>
                </a:lnTo>
                <a:lnTo>
                  <a:pt x="166802" y="206957"/>
                </a:lnTo>
                <a:lnTo>
                  <a:pt x="168176" y="195419"/>
                </a:lnTo>
                <a:lnTo>
                  <a:pt x="169093" y="184869"/>
                </a:lnTo>
                <a:lnTo>
                  <a:pt x="168751" y="168310"/>
                </a:lnTo>
                <a:lnTo>
                  <a:pt x="167571" y="147746"/>
                </a:lnTo>
                <a:lnTo>
                  <a:pt x="164673" y="107118"/>
                </a:lnTo>
                <a:lnTo>
                  <a:pt x="163383" y="82710"/>
                </a:lnTo>
                <a:lnTo>
                  <a:pt x="162811" y="57893"/>
                </a:lnTo>
                <a:lnTo>
                  <a:pt x="162365" y="0"/>
                </a:lnTo>
                <a:lnTo>
                  <a:pt x="162356" y="5266"/>
                </a:lnTo>
                <a:lnTo>
                  <a:pt x="166904" y="17322"/>
                </a:lnTo>
                <a:lnTo>
                  <a:pt x="168245" y="25180"/>
                </a:lnTo>
                <a:lnTo>
                  <a:pt x="169139" y="35181"/>
                </a:lnTo>
                <a:lnTo>
                  <a:pt x="169734" y="46611"/>
                </a:lnTo>
                <a:lnTo>
                  <a:pt x="170396" y="66931"/>
                </a:lnTo>
                <a:lnTo>
                  <a:pt x="170573" y="76350"/>
                </a:lnTo>
                <a:lnTo>
                  <a:pt x="177665" y="211429"/>
                </a:lnTo>
                <a:lnTo>
                  <a:pt x="178276" y="229832"/>
                </a:lnTo>
                <a:lnTo>
                  <a:pt x="179636" y="249721"/>
                </a:lnTo>
                <a:lnTo>
                  <a:pt x="183687" y="292140"/>
                </a:lnTo>
                <a:lnTo>
                  <a:pt x="186101" y="308404"/>
                </a:lnTo>
                <a:lnTo>
                  <a:pt x="188663" y="321152"/>
                </a:lnTo>
                <a:lnTo>
                  <a:pt x="191323" y="331556"/>
                </a:lnTo>
                <a:lnTo>
                  <a:pt x="194049" y="339444"/>
                </a:lnTo>
                <a:lnTo>
                  <a:pt x="199618" y="350749"/>
                </a:lnTo>
                <a:lnTo>
                  <a:pt x="207808" y="361489"/>
                </a:lnTo>
                <a:lnTo>
                  <a:pt x="216846" y="371659"/>
                </a:lnTo>
                <a:lnTo>
                  <a:pt x="227288" y="382740"/>
                </a:lnTo>
                <a:lnTo>
                  <a:pt x="233441" y="389042"/>
                </a:lnTo>
                <a:lnTo>
                  <a:pt x="237367" y="391103"/>
                </a:lnTo>
                <a:lnTo>
                  <a:pt x="246811" y="393394"/>
                </a:lnTo>
                <a:lnTo>
                  <a:pt x="258286" y="394683"/>
                </a:lnTo>
                <a:lnTo>
                  <a:pt x="272270" y="395065"/>
                </a:lnTo>
                <a:lnTo>
                  <a:pt x="282961" y="392615"/>
                </a:lnTo>
                <a:lnTo>
                  <a:pt x="293109" y="388350"/>
                </a:lnTo>
                <a:lnTo>
                  <a:pt x="304177" y="380595"/>
                </a:lnTo>
                <a:lnTo>
                  <a:pt x="310477" y="375071"/>
                </a:lnTo>
                <a:lnTo>
                  <a:pt x="315394" y="369407"/>
                </a:lnTo>
                <a:lnTo>
                  <a:pt x="321530" y="361821"/>
                </a:lnTo>
                <a:lnTo>
                  <a:pt x="328479" y="352953"/>
                </a:lnTo>
                <a:lnTo>
                  <a:pt x="336922" y="340374"/>
                </a:lnTo>
                <a:lnTo>
                  <a:pt x="346359" y="325321"/>
                </a:lnTo>
                <a:lnTo>
                  <a:pt x="356462" y="308617"/>
                </a:lnTo>
                <a:lnTo>
                  <a:pt x="365101" y="292719"/>
                </a:lnTo>
                <a:lnTo>
                  <a:pt x="372767" y="277358"/>
                </a:lnTo>
                <a:lnTo>
                  <a:pt x="379781" y="262355"/>
                </a:lnTo>
                <a:lnTo>
                  <a:pt x="384458" y="249496"/>
                </a:lnTo>
                <a:lnTo>
                  <a:pt x="387576" y="238065"/>
                </a:lnTo>
                <a:lnTo>
                  <a:pt x="389654" y="227587"/>
                </a:lnTo>
                <a:lnTo>
                  <a:pt x="391039" y="213934"/>
                </a:lnTo>
                <a:lnTo>
                  <a:pt x="391963" y="198165"/>
                </a:lnTo>
                <a:lnTo>
                  <a:pt x="393446" y="152254"/>
                </a:lnTo>
                <a:lnTo>
                  <a:pt x="392615" y="146567"/>
                </a:lnTo>
                <a:lnTo>
                  <a:pt x="387847" y="134965"/>
                </a:lnTo>
                <a:lnTo>
                  <a:pt x="386398" y="131917"/>
                </a:lnTo>
                <a:lnTo>
                  <a:pt x="385059" y="131104"/>
                </a:lnTo>
                <a:lnTo>
                  <a:pt x="381030" y="130201"/>
                </a:lnTo>
                <a:lnTo>
                  <a:pt x="368857" y="129692"/>
                </a:lnTo>
                <a:lnTo>
                  <a:pt x="364793" y="130574"/>
                </a:lnTo>
                <a:lnTo>
                  <a:pt x="357736" y="134093"/>
                </a:lnTo>
                <a:lnTo>
                  <a:pt x="348409" y="141429"/>
                </a:lnTo>
                <a:lnTo>
                  <a:pt x="342517" y="149395"/>
                </a:lnTo>
                <a:lnTo>
                  <a:pt x="335771" y="160238"/>
                </a:lnTo>
                <a:lnTo>
                  <a:pt x="326422" y="174582"/>
                </a:lnTo>
                <a:lnTo>
                  <a:pt x="323168" y="182407"/>
                </a:lnTo>
                <a:lnTo>
                  <a:pt x="320998" y="190482"/>
                </a:lnTo>
                <a:lnTo>
                  <a:pt x="319551" y="198723"/>
                </a:lnTo>
                <a:lnTo>
                  <a:pt x="318586" y="206121"/>
                </a:lnTo>
                <a:lnTo>
                  <a:pt x="317944" y="212959"/>
                </a:lnTo>
                <a:lnTo>
                  <a:pt x="317516" y="219422"/>
                </a:lnTo>
                <a:lnTo>
                  <a:pt x="317229" y="226588"/>
                </a:lnTo>
                <a:lnTo>
                  <a:pt x="316912" y="242171"/>
                </a:lnTo>
                <a:lnTo>
                  <a:pt x="317779" y="249374"/>
                </a:lnTo>
                <a:lnTo>
                  <a:pt x="319310" y="256082"/>
                </a:lnTo>
                <a:lnTo>
                  <a:pt x="321285" y="262458"/>
                </a:lnTo>
                <a:lnTo>
                  <a:pt x="326016" y="274623"/>
                </a:lnTo>
                <a:lnTo>
                  <a:pt x="331295" y="286380"/>
                </a:lnTo>
                <a:lnTo>
                  <a:pt x="336816" y="297955"/>
                </a:lnTo>
                <a:lnTo>
                  <a:pt x="344984" y="309450"/>
                </a:lnTo>
                <a:lnTo>
                  <a:pt x="354966" y="319956"/>
                </a:lnTo>
                <a:lnTo>
                  <a:pt x="365751" y="327800"/>
                </a:lnTo>
                <a:lnTo>
                  <a:pt x="376894" y="334461"/>
                </a:lnTo>
                <a:lnTo>
                  <a:pt x="382533" y="337571"/>
                </a:lnTo>
                <a:lnTo>
                  <a:pt x="393879" y="341027"/>
                </a:lnTo>
                <a:lnTo>
                  <a:pt x="405271" y="343515"/>
                </a:lnTo>
                <a:lnTo>
                  <a:pt x="416684" y="347796"/>
                </a:lnTo>
                <a:lnTo>
                  <a:pt x="428107" y="350334"/>
                </a:lnTo>
                <a:lnTo>
                  <a:pt x="433820" y="351010"/>
                </a:lnTo>
                <a:lnTo>
                  <a:pt x="445248" y="349222"/>
                </a:lnTo>
                <a:lnTo>
                  <a:pt x="457629" y="346205"/>
                </a:lnTo>
                <a:lnTo>
                  <a:pt x="464931" y="345400"/>
                </a:lnTo>
                <a:lnTo>
                  <a:pt x="488108" y="343791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246"/>
          <p:cNvSpPr/>
          <p:nvPr/>
        </p:nvSpPr>
        <p:spPr bwMode="auto">
          <a:xfrm>
            <a:off x="8215665" y="3833692"/>
            <a:ext cx="256823" cy="275966"/>
          </a:xfrm>
          <a:custGeom>
            <a:avLst/>
            <a:gdLst/>
            <a:ahLst/>
            <a:cxnLst/>
            <a:rect l="0" t="0" r="0" b="0"/>
            <a:pathLst>
              <a:path w="256823" h="275966">
                <a:moveTo>
                  <a:pt x="8219" y="32505"/>
                </a:moveTo>
                <a:lnTo>
                  <a:pt x="3668" y="32505"/>
                </a:lnTo>
                <a:lnTo>
                  <a:pt x="2328" y="33458"/>
                </a:lnTo>
                <a:lnTo>
                  <a:pt x="1434" y="35045"/>
                </a:lnTo>
                <a:lnTo>
                  <a:pt x="442" y="39349"/>
                </a:lnTo>
                <a:lnTo>
                  <a:pt x="0" y="44437"/>
                </a:lnTo>
                <a:lnTo>
                  <a:pt x="2345" y="52413"/>
                </a:lnTo>
                <a:lnTo>
                  <a:pt x="4303" y="57207"/>
                </a:lnTo>
                <a:lnTo>
                  <a:pt x="6561" y="62308"/>
                </a:lnTo>
                <a:lnTo>
                  <a:pt x="11610" y="73056"/>
                </a:lnTo>
                <a:lnTo>
                  <a:pt x="15242" y="83351"/>
                </a:lnTo>
                <a:lnTo>
                  <a:pt x="24358" y="112571"/>
                </a:lnTo>
                <a:lnTo>
                  <a:pt x="31361" y="130650"/>
                </a:lnTo>
                <a:lnTo>
                  <a:pt x="39840" y="150322"/>
                </a:lnTo>
                <a:lnTo>
                  <a:pt x="62356" y="199176"/>
                </a:lnTo>
                <a:lnTo>
                  <a:pt x="78498" y="232750"/>
                </a:lnTo>
                <a:lnTo>
                  <a:pt x="80789" y="239345"/>
                </a:lnTo>
                <a:lnTo>
                  <a:pt x="82316" y="245646"/>
                </a:lnTo>
                <a:lnTo>
                  <a:pt x="83335" y="251751"/>
                </a:lnTo>
                <a:lnTo>
                  <a:pt x="84014" y="256774"/>
                </a:lnTo>
                <a:lnTo>
                  <a:pt x="84768" y="264895"/>
                </a:lnTo>
                <a:lnTo>
                  <a:pt x="85922" y="268394"/>
                </a:lnTo>
                <a:lnTo>
                  <a:pt x="90192" y="275965"/>
                </a:lnTo>
                <a:lnTo>
                  <a:pt x="89538" y="275774"/>
                </a:lnTo>
                <a:lnTo>
                  <a:pt x="88149" y="274695"/>
                </a:lnTo>
                <a:lnTo>
                  <a:pt x="87223" y="272070"/>
                </a:lnTo>
                <a:lnTo>
                  <a:pt x="83198" y="246550"/>
                </a:lnTo>
                <a:lnTo>
                  <a:pt x="81066" y="235209"/>
                </a:lnTo>
                <a:lnTo>
                  <a:pt x="76156" y="212448"/>
                </a:lnTo>
                <a:lnTo>
                  <a:pt x="73512" y="201045"/>
                </a:lnTo>
                <a:lnTo>
                  <a:pt x="72704" y="189632"/>
                </a:lnTo>
                <a:lnTo>
                  <a:pt x="73116" y="178214"/>
                </a:lnTo>
                <a:lnTo>
                  <a:pt x="74343" y="166792"/>
                </a:lnTo>
                <a:lnTo>
                  <a:pt x="75163" y="155367"/>
                </a:lnTo>
                <a:lnTo>
                  <a:pt x="75708" y="143941"/>
                </a:lnTo>
                <a:lnTo>
                  <a:pt x="76073" y="132513"/>
                </a:lnTo>
                <a:lnTo>
                  <a:pt x="78220" y="121085"/>
                </a:lnTo>
                <a:lnTo>
                  <a:pt x="81557" y="109656"/>
                </a:lnTo>
                <a:lnTo>
                  <a:pt x="92814" y="77907"/>
                </a:lnTo>
                <a:lnTo>
                  <a:pt x="96049" y="68488"/>
                </a:lnTo>
                <a:lnTo>
                  <a:pt x="101063" y="59351"/>
                </a:lnTo>
                <a:lnTo>
                  <a:pt x="107263" y="50403"/>
                </a:lnTo>
                <a:lnTo>
                  <a:pt x="114253" y="41579"/>
                </a:lnTo>
                <a:lnTo>
                  <a:pt x="119866" y="34745"/>
                </a:lnTo>
                <a:lnTo>
                  <a:pt x="124560" y="29236"/>
                </a:lnTo>
                <a:lnTo>
                  <a:pt x="128643" y="24610"/>
                </a:lnTo>
                <a:lnTo>
                  <a:pt x="134221" y="20575"/>
                </a:lnTo>
                <a:lnTo>
                  <a:pt x="140798" y="16931"/>
                </a:lnTo>
                <a:lnTo>
                  <a:pt x="148040" y="13550"/>
                </a:lnTo>
                <a:lnTo>
                  <a:pt x="153821" y="10343"/>
                </a:lnTo>
                <a:lnTo>
                  <a:pt x="158627" y="7253"/>
                </a:lnTo>
                <a:lnTo>
                  <a:pt x="162784" y="4241"/>
                </a:lnTo>
                <a:lnTo>
                  <a:pt x="168413" y="2232"/>
                </a:lnTo>
                <a:lnTo>
                  <a:pt x="175022" y="893"/>
                </a:lnTo>
                <a:lnTo>
                  <a:pt x="182287" y="0"/>
                </a:lnTo>
                <a:lnTo>
                  <a:pt x="189034" y="358"/>
                </a:lnTo>
                <a:lnTo>
                  <a:pt x="195437" y="1549"/>
                </a:lnTo>
                <a:lnTo>
                  <a:pt x="201611" y="3295"/>
                </a:lnTo>
                <a:lnTo>
                  <a:pt x="207633" y="5412"/>
                </a:lnTo>
                <a:lnTo>
                  <a:pt x="213552" y="7775"/>
                </a:lnTo>
                <a:lnTo>
                  <a:pt x="219403" y="10303"/>
                </a:lnTo>
                <a:lnTo>
                  <a:pt x="230984" y="15653"/>
                </a:lnTo>
                <a:lnTo>
                  <a:pt x="236739" y="18413"/>
                </a:lnTo>
                <a:lnTo>
                  <a:pt x="241528" y="21205"/>
                </a:lnTo>
                <a:lnTo>
                  <a:pt x="245675" y="24019"/>
                </a:lnTo>
                <a:lnTo>
                  <a:pt x="256822" y="3250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247"/>
          <p:cNvSpPr/>
          <p:nvPr/>
        </p:nvSpPr>
        <p:spPr bwMode="auto">
          <a:xfrm>
            <a:off x="6595302" y="4457841"/>
            <a:ext cx="196976" cy="307546"/>
          </a:xfrm>
          <a:custGeom>
            <a:avLst/>
            <a:gdLst/>
            <a:ahLst/>
            <a:cxnLst/>
            <a:rect l="0" t="0" r="0" b="0"/>
            <a:pathLst>
              <a:path w="196976" h="307546">
                <a:moveTo>
                  <a:pt x="188403" y="34149"/>
                </a:moveTo>
                <a:lnTo>
                  <a:pt x="183852" y="25047"/>
                </a:lnTo>
                <a:lnTo>
                  <a:pt x="181559" y="22366"/>
                </a:lnTo>
                <a:lnTo>
                  <a:pt x="179078" y="20578"/>
                </a:lnTo>
                <a:lnTo>
                  <a:pt x="176471" y="19387"/>
                </a:lnTo>
                <a:lnTo>
                  <a:pt x="174733" y="17640"/>
                </a:lnTo>
                <a:lnTo>
                  <a:pt x="173575" y="15523"/>
                </a:lnTo>
                <a:lnTo>
                  <a:pt x="172802" y="13159"/>
                </a:lnTo>
                <a:lnTo>
                  <a:pt x="169404" y="7992"/>
                </a:lnTo>
                <a:lnTo>
                  <a:pt x="167165" y="5281"/>
                </a:lnTo>
                <a:lnTo>
                  <a:pt x="164719" y="3473"/>
                </a:lnTo>
                <a:lnTo>
                  <a:pt x="159461" y="1465"/>
                </a:lnTo>
                <a:lnTo>
                  <a:pt x="155773" y="930"/>
                </a:lnTo>
                <a:lnTo>
                  <a:pt x="151410" y="573"/>
                </a:lnTo>
                <a:lnTo>
                  <a:pt x="146596" y="335"/>
                </a:lnTo>
                <a:lnTo>
                  <a:pt x="136167" y="70"/>
                </a:lnTo>
                <a:lnTo>
                  <a:pt x="130719" y="0"/>
                </a:lnTo>
                <a:lnTo>
                  <a:pt x="126135" y="905"/>
                </a:lnTo>
                <a:lnTo>
                  <a:pt x="122125" y="2461"/>
                </a:lnTo>
                <a:lnTo>
                  <a:pt x="118500" y="4452"/>
                </a:lnTo>
                <a:lnTo>
                  <a:pt x="114179" y="5778"/>
                </a:lnTo>
                <a:lnTo>
                  <a:pt x="109393" y="6662"/>
                </a:lnTo>
                <a:lnTo>
                  <a:pt x="104297" y="7252"/>
                </a:lnTo>
                <a:lnTo>
                  <a:pt x="98042" y="9550"/>
                </a:lnTo>
                <a:lnTo>
                  <a:pt x="91015" y="12987"/>
                </a:lnTo>
                <a:lnTo>
                  <a:pt x="83472" y="17183"/>
                </a:lnTo>
                <a:lnTo>
                  <a:pt x="77492" y="20934"/>
                </a:lnTo>
                <a:lnTo>
                  <a:pt x="72552" y="24386"/>
                </a:lnTo>
                <a:lnTo>
                  <a:pt x="68306" y="27640"/>
                </a:lnTo>
                <a:lnTo>
                  <a:pt x="63571" y="31715"/>
                </a:lnTo>
                <a:lnTo>
                  <a:pt x="58509" y="36336"/>
                </a:lnTo>
                <a:lnTo>
                  <a:pt x="53229" y="41322"/>
                </a:lnTo>
                <a:lnTo>
                  <a:pt x="47804" y="47503"/>
                </a:lnTo>
                <a:lnTo>
                  <a:pt x="42283" y="54482"/>
                </a:lnTo>
                <a:lnTo>
                  <a:pt x="36697" y="61992"/>
                </a:lnTo>
                <a:lnTo>
                  <a:pt x="31068" y="71761"/>
                </a:lnTo>
                <a:lnTo>
                  <a:pt x="25410" y="83036"/>
                </a:lnTo>
                <a:lnTo>
                  <a:pt x="19734" y="95315"/>
                </a:lnTo>
                <a:lnTo>
                  <a:pt x="14996" y="106359"/>
                </a:lnTo>
                <a:lnTo>
                  <a:pt x="10887" y="116579"/>
                </a:lnTo>
                <a:lnTo>
                  <a:pt x="7194" y="126250"/>
                </a:lnTo>
                <a:lnTo>
                  <a:pt x="4732" y="134602"/>
                </a:lnTo>
                <a:lnTo>
                  <a:pt x="3090" y="142075"/>
                </a:lnTo>
                <a:lnTo>
                  <a:pt x="1996" y="148962"/>
                </a:lnTo>
                <a:lnTo>
                  <a:pt x="1266" y="156411"/>
                </a:lnTo>
                <a:lnTo>
                  <a:pt x="780" y="164235"/>
                </a:lnTo>
                <a:lnTo>
                  <a:pt x="240" y="179594"/>
                </a:lnTo>
                <a:lnTo>
                  <a:pt x="0" y="192771"/>
                </a:lnTo>
                <a:lnTo>
                  <a:pt x="888" y="198952"/>
                </a:lnTo>
                <a:lnTo>
                  <a:pt x="2433" y="204977"/>
                </a:lnTo>
                <a:lnTo>
                  <a:pt x="4416" y="210900"/>
                </a:lnTo>
                <a:lnTo>
                  <a:pt x="5736" y="217705"/>
                </a:lnTo>
                <a:lnTo>
                  <a:pt x="6618" y="225100"/>
                </a:lnTo>
                <a:lnTo>
                  <a:pt x="7205" y="232887"/>
                </a:lnTo>
                <a:lnTo>
                  <a:pt x="8549" y="239031"/>
                </a:lnTo>
                <a:lnTo>
                  <a:pt x="12583" y="248397"/>
                </a:lnTo>
                <a:lnTo>
                  <a:pt x="15944" y="254133"/>
                </a:lnTo>
                <a:lnTo>
                  <a:pt x="24759" y="268127"/>
                </a:lnTo>
                <a:lnTo>
                  <a:pt x="29778" y="273954"/>
                </a:lnTo>
                <a:lnTo>
                  <a:pt x="35027" y="278792"/>
                </a:lnTo>
                <a:lnTo>
                  <a:pt x="40432" y="282969"/>
                </a:lnTo>
                <a:lnTo>
                  <a:pt x="46894" y="287659"/>
                </a:lnTo>
                <a:lnTo>
                  <a:pt x="61693" y="297950"/>
                </a:lnTo>
                <a:lnTo>
                  <a:pt x="67734" y="301456"/>
                </a:lnTo>
                <a:lnTo>
                  <a:pt x="72715" y="303793"/>
                </a:lnTo>
                <a:lnTo>
                  <a:pt x="76987" y="305352"/>
                </a:lnTo>
                <a:lnTo>
                  <a:pt x="82693" y="306391"/>
                </a:lnTo>
                <a:lnTo>
                  <a:pt x="89355" y="307084"/>
                </a:lnTo>
                <a:lnTo>
                  <a:pt x="96653" y="307545"/>
                </a:lnTo>
                <a:lnTo>
                  <a:pt x="106281" y="306901"/>
                </a:lnTo>
                <a:lnTo>
                  <a:pt x="117463" y="305518"/>
                </a:lnTo>
                <a:lnTo>
                  <a:pt x="129679" y="303644"/>
                </a:lnTo>
                <a:lnTo>
                  <a:pt x="139728" y="301442"/>
                </a:lnTo>
                <a:lnTo>
                  <a:pt x="148333" y="299022"/>
                </a:lnTo>
                <a:lnTo>
                  <a:pt x="196975" y="282751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248"/>
          <p:cNvSpPr/>
          <p:nvPr/>
        </p:nvSpPr>
        <p:spPr bwMode="auto">
          <a:xfrm>
            <a:off x="6879481" y="4431095"/>
            <a:ext cx="247125" cy="257886"/>
          </a:xfrm>
          <a:custGeom>
            <a:avLst/>
            <a:gdLst/>
            <a:ahLst/>
            <a:cxnLst/>
            <a:rect l="0" t="0" r="0" b="0"/>
            <a:pathLst>
              <a:path w="247125" h="257886">
                <a:moveTo>
                  <a:pt x="161399" y="60895"/>
                </a:moveTo>
                <a:lnTo>
                  <a:pt x="152297" y="51793"/>
                </a:lnTo>
                <a:lnTo>
                  <a:pt x="148663" y="49112"/>
                </a:lnTo>
                <a:lnTo>
                  <a:pt x="142086" y="46133"/>
                </a:lnTo>
                <a:lnTo>
                  <a:pt x="135988" y="44808"/>
                </a:lnTo>
                <a:lnTo>
                  <a:pt x="130102" y="44220"/>
                </a:lnTo>
                <a:lnTo>
                  <a:pt x="124312" y="43959"/>
                </a:lnTo>
                <a:lnTo>
                  <a:pt x="111145" y="43812"/>
                </a:lnTo>
                <a:lnTo>
                  <a:pt x="106942" y="44744"/>
                </a:lnTo>
                <a:lnTo>
                  <a:pt x="99730" y="48319"/>
                </a:lnTo>
                <a:lnTo>
                  <a:pt x="90810" y="53083"/>
                </a:lnTo>
                <a:lnTo>
                  <a:pt x="85765" y="55687"/>
                </a:lnTo>
                <a:lnTo>
                  <a:pt x="81449" y="59328"/>
                </a:lnTo>
                <a:lnTo>
                  <a:pt x="77619" y="63660"/>
                </a:lnTo>
                <a:lnTo>
                  <a:pt x="74113" y="68453"/>
                </a:lnTo>
                <a:lnTo>
                  <a:pt x="69870" y="72601"/>
                </a:lnTo>
                <a:lnTo>
                  <a:pt x="65137" y="76319"/>
                </a:lnTo>
                <a:lnTo>
                  <a:pt x="60077" y="79750"/>
                </a:lnTo>
                <a:lnTo>
                  <a:pt x="55751" y="83942"/>
                </a:lnTo>
                <a:lnTo>
                  <a:pt x="51915" y="88642"/>
                </a:lnTo>
                <a:lnTo>
                  <a:pt x="48404" y="93680"/>
                </a:lnTo>
                <a:lnTo>
                  <a:pt x="44159" y="98945"/>
                </a:lnTo>
                <a:lnTo>
                  <a:pt x="39424" y="104359"/>
                </a:lnTo>
                <a:lnTo>
                  <a:pt x="34362" y="109873"/>
                </a:lnTo>
                <a:lnTo>
                  <a:pt x="29083" y="116407"/>
                </a:lnTo>
                <a:lnTo>
                  <a:pt x="23658" y="123620"/>
                </a:lnTo>
                <a:lnTo>
                  <a:pt x="18137" y="131287"/>
                </a:lnTo>
                <a:lnTo>
                  <a:pt x="14456" y="138303"/>
                </a:lnTo>
                <a:lnTo>
                  <a:pt x="12002" y="144885"/>
                </a:lnTo>
                <a:lnTo>
                  <a:pt x="10365" y="151178"/>
                </a:lnTo>
                <a:lnTo>
                  <a:pt x="8323" y="157279"/>
                </a:lnTo>
                <a:lnTo>
                  <a:pt x="6008" y="163251"/>
                </a:lnTo>
                <a:lnTo>
                  <a:pt x="3512" y="169137"/>
                </a:lnTo>
                <a:lnTo>
                  <a:pt x="1849" y="174966"/>
                </a:lnTo>
                <a:lnTo>
                  <a:pt x="740" y="180757"/>
                </a:lnTo>
                <a:lnTo>
                  <a:pt x="0" y="186523"/>
                </a:lnTo>
                <a:lnTo>
                  <a:pt x="460" y="191320"/>
                </a:lnTo>
                <a:lnTo>
                  <a:pt x="1719" y="195469"/>
                </a:lnTo>
                <a:lnTo>
                  <a:pt x="3511" y="199189"/>
                </a:lnTo>
                <a:lnTo>
                  <a:pt x="4704" y="205478"/>
                </a:lnTo>
                <a:lnTo>
                  <a:pt x="5501" y="213481"/>
                </a:lnTo>
                <a:lnTo>
                  <a:pt x="6032" y="222626"/>
                </a:lnTo>
                <a:lnTo>
                  <a:pt x="7338" y="229675"/>
                </a:lnTo>
                <a:lnTo>
                  <a:pt x="9162" y="235328"/>
                </a:lnTo>
                <a:lnTo>
                  <a:pt x="11330" y="240048"/>
                </a:lnTo>
                <a:lnTo>
                  <a:pt x="16279" y="247834"/>
                </a:lnTo>
                <a:lnTo>
                  <a:pt x="18932" y="251243"/>
                </a:lnTo>
                <a:lnTo>
                  <a:pt x="21653" y="253516"/>
                </a:lnTo>
                <a:lnTo>
                  <a:pt x="24420" y="255032"/>
                </a:lnTo>
                <a:lnTo>
                  <a:pt x="27217" y="256042"/>
                </a:lnTo>
                <a:lnTo>
                  <a:pt x="30987" y="256715"/>
                </a:lnTo>
                <a:lnTo>
                  <a:pt x="35405" y="257164"/>
                </a:lnTo>
                <a:lnTo>
                  <a:pt x="44442" y="257663"/>
                </a:lnTo>
                <a:lnTo>
                  <a:pt x="51633" y="257885"/>
                </a:lnTo>
                <a:lnTo>
                  <a:pt x="55836" y="256992"/>
                </a:lnTo>
                <a:lnTo>
                  <a:pt x="60544" y="255443"/>
                </a:lnTo>
                <a:lnTo>
                  <a:pt x="65588" y="253459"/>
                </a:lnTo>
                <a:lnTo>
                  <a:pt x="71807" y="249278"/>
                </a:lnTo>
                <a:lnTo>
                  <a:pt x="78811" y="243634"/>
                </a:lnTo>
                <a:lnTo>
                  <a:pt x="86338" y="237013"/>
                </a:lnTo>
                <a:lnTo>
                  <a:pt x="99781" y="224577"/>
                </a:lnTo>
                <a:lnTo>
                  <a:pt x="106032" y="218594"/>
                </a:lnTo>
                <a:lnTo>
                  <a:pt x="111153" y="211747"/>
                </a:lnTo>
                <a:lnTo>
                  <a:pt x="115519" y="204326"/>
                </a:lnTo>
                <a:lnTo>
                  <a:pt x="119383" y="196520"/>
                </a:lnTo>
                <a:lnTo>
                  <a:pt x="123863" y="189412"/>
                </a:lnTo>
                <a:lnTo>
                  <a:pt x="128754" y="182767"/>
                </a:lnTo>
                <a:lnTo>
                  <a:pt x="133921" y="176433"/>
                </a:lnTo>
                <a:lnTo>
                  <a:pt x="138318" y="169353"/>
                </a:lnTo>
                <a:lnTo>
                  <a:pt x="142202" y="161775"/>
                </a:lnTo>
                <a:lnTo>
                  <a:pt x="145743" y="153866"/>
                </a:lnTo>
                <a:lnTo>
                  <a:pt x="149057" y="142878"/>
                </a:lnTo>
                <a:lnTo>
                  <a:pt x="152218" y="129838"/>
                </a:lnTo>
                <a:lnTo>
                  <a:pt x="155277" y="115429"/>
                </a:lnTo>
                <a:lnTo>
                  <a:pt x="158270" y="102966"/>
                </a:lnTo>
                <a:lnTo>
                  <a:pt x="161218" y="91800"/>
                </a:lnTo>
                <a:lnTo>
                  <a:pt x="164136" y="81498"/>
                </a:lnTo>
                <a:lnTo>
                  <a:pt x="167033" y="72725"/>
                </a:lnTo>
                <a:lnTo>
                  <a:pt x="169918" y="64972"/>
                </a:lnTo>
                <a:lnTo>
                  <a:pt x="172793" y="57898"/>
                </a:lnTo>
                <a:lnTo>
                  <a:pt x="174710" y="51277"/>
                </a:lnTo>
                <a:lnTo>
                  <a:pt x="175988" y="44958"/>
                </a:lnTo>
                <a:lnTo>
                  <a:pt x="176840" y="38840"/>
                </a:lnTo>
                <a:lnTo>
                  <a:pt x="176455" y="31904"/>
                </a:lnTo>
                <a:lnTo>
                  <a:pt x="175247" y="24423"/>
                </a:lnTo>
                <a:lnTo>
                  <a:pt x="173487" y="16578"/>
                </a:lnTo>
                <a:lnTo>
                  <a:pt x="172315" y="10395"/>
                </a:lnTo>
                <a:lnTo>
                  <a:pt x="171534" y="5321"/>
                </a:lnTo>
                <a:lnTo>
                  <a:pt x="171013" y="986"/>
                </a:lnTo>
                <a:lnTo>
                  <a:pt x="170666" y="0"/>
                </a:lnTo>
                <a:lnTo>
                  <a:pt x="170280" y="3986"/>
                </a:lnTo>
                <a:lnTo>
                  <a:pt x="171129" y="7715"/>
                </a:lnTo>
                <a:lnTo>
                  <a:pt x="172649" y="12107"/>
                </a:lnTo>
                <a:lnTo>
                  <a:pt x="174613" y="16940"/>
                </a:lnTo>
                <a:lnTo>
                  <a:pt x="175924" y="24924"/>
                </a:lnTo>
                <a:lnTo>
                  <a:pt x="176797" y="35009"/>
                </a:lnTo>
                <a:lnTo>
                  <a:pt x="177378" y="46495"/>
                </a:lnTo>
                <a:lnTo>
                  <a:pt x="178719" y="58915"/>
                </a:lnTo>
                <a:lnTo>
                  <a:pt x="180567" y="71958"/>
                </a:lnTo>
                <a:lnTo>
                  <a:pt x="182749" y="85414"/>
                </a:lnTo>
                <a:lnTo>
                  <a:pt x="185158" y="97244"/>
                </a:lnTo>
                <a:lnTo>
                  <a:pt x="187715" y="107988"/>
                </a:lnTo>
                <a:lnTo>
                  <a:pt x="190373" y="118007"/>
                </a:lnTo>
                <a:lnTo>
                  <a:pt x="193098" y="126592"/>
                </a:lnTo>
                <a:lnTo>
                  <a:pt x="195866" y="134221"/>
                </a:lnTo>
                <a:lnTo>
                  <a:pt x="211704" y="173804"/>
                </a:lnTo>
                <a:lnTo>
                  <a:pt x="217796" y="187602"/>
                </a:lnTo>
                <a:lnTo>
                  <a:pt x="247124" y="24949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249"/>
          <p:cNvSpPr/>
          <p:nvPr/>
        </p:nvSpPr>
        <p:spPr bwMode="auto">
          <a:xfrm>
            <a:off x="7246619" y="4269104"/>
            <a:ext cx="68582" cy="454344"/>
          </a:xfrm>
          <a:custGeom>
            <a:avLst/>
            <a:gdLst/>
            <a:ahLst/>
            <a:cxnLst/>
            <a:rect l="0" t="0" r="0" b="0"/>
            <a:pathLst>
              <a:path w="68582" h="454344">
                <a:moveTo>
                  <a:pt x="0" y="0"/>
                </a:moveTo>
                <a:lnTo>
                  <a:pt x="4552" y="13653"/>
                </a:lnTo>
                <a:lnTo>
                  <a:pt x="6845" y="19580"/>
                </a:lnTo>
                <a:lnTo>
                  <a:pt x="9326" y="25436"/>
                </a:lnTo>
                <a:lnTo>
                  <a:pt x="11932" y="31245"/>
                </a:lnTo>
                <a:lnTo>
                  <a:pt x="13670" y="37975"/>
                </a:lnTo>
                <a:lnTo>
                  <a:pt x="14829" y="45320"/>
                </a:lnTo>
                <a:lnTo>
                  <a:pt x="15601" y="53073"/>
                </a:lnTo>
                <a:lnTo>
                  <a:pt x="16115" y="61100"/>
                </a:lnTo>
                <a:lnTo>
                  <a:pt x="16459" y="69309"/>
                </a:lnTo>
                <a:lnTo>
                  <a:pt x="16840" y="86049"/>
                </a:lnTo>
                <a:lnTo>
                  <a:pt x="17010" y="103014"/>
                </a:lnTo>
                <a:lnTo>
                  <a:pt x="18008" y="112492"/>
                </a:lnTo>
                <a:lnTo>
                  <a:pt x="19625" y="122620"/>
                </a:lnTo>
                <a:lnTo>
                  <a:pt x="21656" y="133181"/>
                </a:lnTo>
                <a:lnTo>
                  <a:pt x="23010" y="143080"/>
                </a:lnTo>
                <a:lnTo>
                  <a:pt x="23913" y="152537"/>
                </a:lnTo>
                <a:lnTo>
                  <a:pt x="24515" y="161699"/>
                </a:lnTo>
                <a:lnTo>
                  <a:pt x="24916" y="171617"/>
                </a:lnTo>
                <a:lnTo>
                  <a:pt x="25361" y="192797"/>
                </a:lnTo>
                <a:lnTo>
                  <a:pt x="25613" y="226142"/>
                </a:lnTo>
                <a:lnTo>
                  <a:pt x="27553" y="246011"/>
                </a:lnTo>
                <a:lnTo>
                  <a:pt x="34789" y="301109"/>
                </a:lnTo>
                <a:lnTo>
                  <a:pt x="38433" y="323612"/>
                </a:lnTo>
                <a:lnTo>
                  <a:pt x="41815" y="341472"/>
                </a:lnTo>
                <a:lnTo>
                  <a:pt x="45021" y="356236"/>
                </a:lnTo>
                <a:lnTo>
                  <a:pt x="51125" y="387879"/>
                </a:lnTo>
                <a:lnTo>
                  <a:pt x="56060" y="416232"/>
                </a:lnTo>
                <a:lnTo>
                  <a:pt x="57377" y="425125"/>
                </a:lnTo>
                <a:lnTo>
                  <a:pt x="58253" y="432007"/>
                </a:lnTo>
                <a:lnTo>
                  <a:pt x="59791" y="437548"/>
                </a:lnTo>
                <a:lnTo>
                  <a:pt x="61769" y="442193"/>
                </a:lnTo>
                <a:lnTo>
                  <a:pt x="68581" y="454343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250"/>
          <p:cNvSpPr/>
          <p:nvPr/>
        </p:nvSpPr>
        <p:spPr bwMode="auto">
          <a:xfrm>
            <a:off x="7401176" y="4466334"/>
            <a:ext cx="162627" cy="229941"/>
          </a:xfrm>
          <a:custGeom>
            <a:avLst/>
            <a:gdLst/>
            <a:ahLst/>
            <a:cxnLst/>
            <a:rect l="0" t="0" r="0" b="0"/>
            <a:pathLst>
              <a:path w="162627" h="229941">
                <a:moveTo>
                  <a:pt x="154054" y="17083"/>
                </a:moveTo>
                <a:lnTo>
                  <a:pt x="144952" y="7982"/>
                </a:lnTo>
                <a:lnTo>
                  <a:pt x="141318" y="5300"/>
                </a:lnTo>
                <a:lnTo>
                  <a:pt x="137943" y="3513"/>
                </a:lnTo>
                <a:lnTo>
                  <a:pt x="134741" y="2321"/>
                </a:lnTo>
                <a:lnTo>
                  <a:pt x="131654" y="1527"/>
                </a:lnTo>
                <a:lnTo>
                  <a:pt x="128643" y="997"/>
                </a:lnTo>
                <a:lnTo>
                  <a:pt x="125683" y="644"/>
                </a:lnTo>
                <a:lnTo>
                  <a:pt x="122757" y="409"/>
                </a:lnTo>
                <a:lnTo>
                  <a:pt x="119854" y="252"/>
                </a:lnTo>
                <a:lnTo>
                  <a:pt x="116967" y="148"/>
                </a:lnTo>
                <a:lnTo>
                  <a:pt x="103800" y="0"/>
                </a:lnTo>
                <a:lnTo>
                  <a:pt x="99597" y="932"/>
                </a:lnTo>
                <a:lnTo>
                  <a:pt x="95841" y="2506"/>
                </a:lnTo>
                <a:lnTo>
                  <a:pt x="92385" y="4507"/>
                </a:lnTo>
                <a:lnTo>
                  <a:pt x="88176" y="5842"/>
                </a:lnTo>
                <a:lnTo>
                  <a:pt x="83465" y="6732"/>
                </a:lnTo>
                <a:lnTo>
                  <a:pt x="78420" y="7325"/>
                </a:lnTo>
                <a:lnTo>
                  <a:pt x="74104" y="8672"/>
                </a:lnTo>
                <a:lnTo>
                  <a:pt x="70274" y="10523"/>
                </a:lnTo>
                <a:lnTo>
                  <a:pt x="66768" y="12710"/>
                </a:lnTo>
                <a:lnTo>
                  <a:pt x="62525" y="15121"/>
                </a:lnTo>
                <a:lnTo>
                  <a:pt x="52732" y="20338"/>
                </a:lnTo>
                <a:lnTo>
                  <a:pt x="45548" y="24968"/>
                </a:lnTo>
                <a:lnTo>
                  <a:pt x="36949" y="30912"/>
                </a:lnTo>
                <a:lnTo>
                  <a:pt x="27407" y="37733"/>
                </a:lnTo>
                <a:lnTo>
                  <a:pt x="20092" y="43232"/>
                </a:lnTo>
                <a:lnTo>
                  <a:pt x="14263" y="47851"/>
                </a:lnTo>
                <a:lnTo>
                  <a:pt x="9425" y="51882"/>
                </a:lnTo>
                <a:lnTo>
                  <a:pt x="6200" y="56475"/>
                </a:lnTo>
                <a:lnTo>
                  <a:pt x="4050" y="61442"/>
                </a:lnTo>
                <a:lnTo>
                  <a:pt x="2616" y="66658"/>
                </a:lnTo>
                <a:lnTo>
                  <a:pt x="1660" y="73945"/>
                </a:lnTo>
                <a:lnTo>
                  <a:pt x="1023" y="82614"/>
                </a:lnTo>
                <a:lnTo>
                  <a:pt x="315" y="100501"/>
                </a:lnTo>
                <a:lnTo>
                  <a:pt x="0" y="114800"/>
                </a:lnTo>
                <a:lnTo>
                  <a:pt x="869" y="122233"/>
                </a:lnTo>
                <a:lnTo>
                  <a:pt x="2401" y="130045"/>
                </a:lnTo>
                <a:lnTo>
                  <a:pt x="4374" y="138112"/>
                </a:lnTo>
                <a:lnTo>
                  <a:pt x="6642" y="145394"/>
                </a:lnTo>
                <a:lnTo>
                  <a:pt x="9107" y="152153"/>
                </a:lnTo>
                <a:lnTo>
                  <a:pt x="11703" y="158565"/>
                </a:lnTo>
                <a:lnTo>
                  <a:pt x="14385" y="163792"/>
                </a:lnTo>
                <a:lnTo>
                  <a:pt x="17127" y="168229"/>
                </a:lnTo>
                <a:lnTo>
                  <a:pt x="19906" y="172139"/>
                </a:lnTo>
                <a:lnTo>
                  <a:pt x="22711" y="176652"/>
                </a:lnTo>
                <a:lnTo>
                  <a:pt x="25535" y="181565"/>
                </a:lnTo>
                <a:lnTo>
                  <a:pt x="28369" y="186745"/>
                </a:lnTo>
                <a:lnTo>
                  <a:pt x="31212" y="191151"/>
                </a:lnTo>
                <a:lnTo>
                  <a:pt x="34059" y="195041"/>
                </a:lnTo>
                <a:lnTo>
                  <a:pt x="36910" y="198587"/>
                </a:lnTo>
                <a:lnTo>
                  <a:pt x="40716" y="202855"/>
                </a:lnTo>
                <a:lnTo>
                  <a:pt x="50024" y="212679"/>
                </a:lnTo>
                <a:lnTo>
                  <a:pt x="54220" y="216060"/>
                </a:lnTo>
                <a:lnTo>
                  <a:pt x="57971" y="218314"/>
                </a:lnTo>
                <a:lnTo>
                  <a:pt x="61423" y="219817"/>
                </a:lnTo>
                <a:lnTo>
                  <a:pt x="70340" y="224027"/>
                </a:lnTo>
                <a:lnTo>
                  <a:pt x="75384" y="226484"/>
                </a:lnTo>
                <a:lnTo>
                  <a:pt x="80653" y="228121"/>
                </a:lnTo>
                <a:lnTo>
                  <a:pt x="86070" y="229212"/>
                </a:lnTo>
                <a:lnTo>
                  <a:pt x="91586" y="229940"/>
                </a:lnTo>
                <a:lnTo>
                  <a:pt x="97169" y="229473"/>
                </a:lnTo>
                <a:lnTo>
                  <a:pt x="102796" y="228209"/>
                </a:lnTo>
                <a:lnTo>
                  <a:pt x="108451" y="226414"/>
                </a:lnTo>
                <a:lnTo>
                  <a:pt x="114128" y="224264"/>
                </a:lnTo>
                <a:lnTo>
                  <a:pt x="119816" y="221879"/>
                </a:lnTo>
                <a:lnTo>
                  <a:pt x="125513" y="219336"/>
                </a:lnTo>
                <a:lnTo>
                  <a:pt x="130264" y="217641"/>
                </a:lnTo>
                <a:lnTo>
                  <a:pt x="134384" y="216511"/>
                </a:lnTo>
                <a:lnTo>
                  <a:pt x="138083" y="215758"/>
                </a:lnTo>
                <a:lnTo>
                  <a:pt x="142455" y="214303"/>
                </a:lnTo>
                <a:lnTo>
                  <a:pt x="147273" y="212381"/>
                </a:lnTo>
                <a:lnTo>
                  <a:pt x="162626" y="20567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251"/>
          <p:cNvSpPr/>
          <p:nvPr/>
        </p:nvSpPr>
        <p:spPr bwMode="auto">
          <a:xfrm>
            <a:off x="7692390" y="4261271"/>
            <a:ext cx="454343" cy="410216"/>
          </a:xfrm>
          <a:custGeom>
            <a:avLst/>
            <a:gdLst/>
            <a:ahLst/>
            <a:cxnLst/>
            <a:rect l="0" t="0" r="0" b="0"/>
            <a:pathLst>
              <a:path w="454343" h="410216">
                <a:moveTo>
                  <a:pt x="0" y="205001"/>
                </a:moveTo>
                <a:lnTo>
                  <a:pt x="0" y="267175"/>
                </a:lnTo>
                <a:lnTo>
                  <a:pt x="952" y="279788"/>
                </a:lnTo>
                <a:lnTo>
                  <a:pt x="2540" y="292959"/>
                </a:lnTo>
                <a:lnTo>
                  <a:pt x="4551" y="306502"/>
                </a:lnTo>
                <a:lnTo>
                  <a:pt x="5891" y="318388"/>
                </a:lnTo>
                <a:lnTo>
                  <a:pt x="6785" y="329170"/>
                </a:lnTo>
                <a:lnTo>
                  <a:pt x="7381" y="339216"/>
                </a:lnTo>
                <a:lnTo>
                  <a:pt x="8731" y="347818"/>
                </a:lnTo>
                <a:lnTo>
                  <a:pt x="10583" y="355457"/>
                </a:lnTo>
                <a:lnTo>
                  <a:pt x="12770" y="362455"/>
                </a:lnTo>
                <a:lnTo>
                  <a:pt x="16133" y="370931"/>
                </a:lnTo>
                <a:lnTo>
                  <a:pt x="20281" y="380391"/>
                </a:lnTo>
                <a:lnTo>
                  <a:pt x="24950" y="390507"/>
                </a:lnTo>
                <a:lnTo>
                  <a:pt x="29968" y="397252"/>
                </a:lnTo>
                <a:lnTo>
                  <a:pt x="35218" y="401749"/>
                </a:lnTo>
                <a:lnTo>
                  <a:pt x="48232" y="408965"/>
                </a:lnTo>
                <a:lnTo>
                  <a:pt x="59587" y="410215"/>
                </a:lnTo>
                <a:lnTo>
                  <a:pt x="63537" y="409438"/>
                </a:lnTo>
                <a:lnTo>
                  <a:pt x="70466" y="406035"/>
                </a:lnTo>
                <a:lnTo>
                  <a:pt x="76721" y="398807"/>
                </a:lnTo>
                <a:lnTo>
                  <a:pt x="82675" y="389244"/>
                </a:lnTo>
                <a:lnTo>
                  <a:pt x="88497" y="378645"/>
                </a:lnTo>
                <a:lnTo>
                  <a:pt x="97129" y="361967"/>
                </a:lnTo>
                <a:lnTo>
                  <a:pt x="99995" y="355365"/>
                </a:lnTo>
                <a:lnTo>
                  <a:pt x="102858" y="348106"/>
                </a:lnTo>
                <a:lnTo>
                  <a:pt x="140721" y="244625"/>
                </a:lnTo>
                <a:lnTo>
                  <a:pt x="147154" y="229512"/>
                </a:lnTo>
                <a:lnTo>
                  <a:pt x="152395" y="218485"/>
                </a:lnTo>
                <a:lnTo>
                  <a:pt x="160759" y="206231"/>
                </a:lnTo>
                <a:lnTo>
                  <a:pt x="164322" y="202964"/>
                </a:lnTo>
                <a:lnTo>
                  <a:pt x="166697" y="201738"/>
                </a:lnTo>
                <a:lnTo>
                  <a:pt x="168282" y="201873"/>
                </a:lnTo>
                <a:lnTo>
                  <a:pt x="169337" y="202916"/>
                </a:lnTo>
                <a:lnTo>
                  <a:pt x="170511" y="209154"/>
                </a:lnTo>
                <a:lnTo>
                  <a:pt x="171985" y="221135"/>
                </a:lnTo>
                <a:lnTo>
                  <a:pt x="175815" y="242334"/>
                </a:lnTo>
                <a:lnTo>
                  <a:pt x="177218" y="252750"/>
                </a:lnTo>
                <a:lnTo>
                  <a:pt x="178152" y="262551"/>
                </a:lnTo>
                <a:lnTo>
                  <a:pt x="178776" y="271943"/>
                </a:lnTo>
                <a:lnTo>
                  <a:pt x="180144" y="280109"/>
                </a:lnTo>
                <a:lnTo>
                  <a:pt x="182008" y="287458"/>
                </a:lnTo>
                <a:lnTo>
                  <a:pt x="184204" y="294262"/>
                </a:lnTo>
                <a:lnTo>
                  <a:pt x="185667" y="301656"/>
                </a:lnTo>
                <a:lnTo>
                  <a:pt x="186643" y="309443"/>
                </a:lnTo>
                <a:lnTo>
                  <a:pt x="187294" y="317491"/>
                </a:lnTo>
                <a:lnTo>
                  <a:pt x="188680" y="325714"/>
                </a:lnTo>
                <a:lnTo>
                  <a:pt x="190556" y="334054"/>
                </a:lnTo>
                <a:lnTo>
                  <a:pt x="192761" y="342472"/>
                </a:lnTo>
                <a:lnTo>
                  <a:pt x="196134" y="350941"/>
                </a:lnTo>
                <a:lnTo>
                  <a:pt x="200288" y="359444"/>
                </a:lnTo>
                <a:lnTo>
                  <a:pt x="204963" y="367971"/>
                </a:lnTo>
                <a:lnTo>
                  <a:pt x="212698" y="379984"/>
                </a:lnTo>
                <a:lnTo>
                  <a:pt x="216093" y="384522"/>
                </a:lnTo>
                <a:lnTo>
                  <a:pt x="227486" y="392103"/>
                </a:lnTo>
                <a:lnTo>
                  <a:pt x="234525" y="395458"/>
                </a:lnTo>
                <a:lnTo>
                  <a:pt x="241122" y="396743"/>
                </a:lnTo>
                <a:lnTo>
                  <a:pt x="247426" y="396647"/>
                </a:lnTo>
                <a:lnTo>
                  <a:pt x="253533" y="395630"/>
                </a:lnTo>
                <a:lnTo>
                  <a:pt x="262859" y="391960"/>
                </a:lnTo>
                <a:lnTo>
                  <a:pt x="276005" y="384539"/>
                </a:lnTo>
                <a:lnTo>
                  <a:pt x="286498" y="378141"/>
                </a:lnTo>
                <a:lnTo>
                  <a:pt x="297513" y="368947"/>
                </a:lnTo>
                <a:lnTo>
                  <a:pt x="306217" y="358511"/>
                </a:lnTo>
                <a:lnTo>
                  <a:pt x="324118" y="331738"/>
                </a:lnTo>
                <a:lnTo>
                  <a:pt x="329427" y="322830"/>
                </a:lnTo>
                <a:lnTo>
                  <a:pt x="334870" y="313081"/>
                </a:lnTo>
                <a:lnTo>
                  <a:pt x="340404" y="302772"/>
                </a:lnTo>
                <a:lnTo>
                  <a:pt x="345046" y="292089"/>
                </a:lnTo>
                <a:lnTo>
                  <a:pt x="349092" y="281157"/>
                </a:lnTo>
                <a:lnTo>
                  <a:pt x="352743" y="270059"/>
                </a:lnTo>
                <a:lnTo>
                  <a:pt x="357082" y="259804"/>
                </a:lnTo>
                <a:lnTo>
                  <a:pt x="361880" y="250108"/>
                </a:lnTo>
                <a:lnTo>
                  <a:pt x="366983" y="240788"/>
                </a:lnTo>
                <a:lnTo>
                  <a:pt x="371337" y="230764"/>
                </a:lnTo>
                <a:lnTo>
                  <a:pt x="375194" y="220271"/>
                </a:lnTo>
                <a:lnTo>
                  <a:pt x="378716" y="209466"/>
                </a:lnTo>
                <a:lnTo>
                  <a:pt x="382970" y="194643"/>
                </a:lnTo>
                <a:lnTo>
                  <a:pt x="397106" y="142136"/>
                </a:lnTo>
                <a:lnTo>
                  <a:pt x="404456" y="117054"/>
                </a:lnTo>
                <a:lnTo>
                  <a:pt x="406798" y="105412"/>
                </a:lnTo>
                <a:lnTo>
                  <a:pt x="408358" y="93841"/>
                </a:lnTo>
                <a:lnTo>
                  <a:pt x="409398" y="82317"/>
                </a:lnTo>
                <a:lnTo>
                  <a:pt x="411044" y="70824"/>
                </a:lnTo>
                <a:lnTo>
                  <a:pt x="413095" y="59352"/>
                </a:lnTo>
                <a:lnTo>
                  <a:pt x="415413" y="47895"/>
                </a:lnTo>
                <a:lnTo>
                  <a:pt x="416008" y="38351"/>
                </a:lnTo>
                <a:lnTo>
                  <a:pt x="415451" y="30083"/>
                </a:lnTo>
                <a:lnTo>
                  <a:pt x="414127" y="22667"/>
                </a:lnTo>
                <a:lnTo>
                  <a:pt x="412656" y="11886"/>
                </a:lnTo>
                <a:lnTo>
                  <a:pt x="412264" y="7678"/>
                </a:lnTo>
                <a:lnTo>
                  <a:pt x="411051" y="4872"/>
                </a:lnTo>
                <a:lnTo>
                  <a:pt x="409289" y="3002"/>
                </a:lnTo>
                <a:lnTo>
                  <a:pt x="407161" y="1755"/>
                </a:lnTo>
                <a:lnTo>
                  <a:pt x="402258" y="370"/>
                </a:lnTo>
                <a:lnTo>
                  <a:pt x="399617" y="0"/>
                </a:lnTo>
                <a:lnTo>
                  <a:pt x="397856" y="706"/>
                </a:lnTo>
                <a:lnTo>
                  <a:pt x="396682" y="2130"/>
                </a:lnTo>
                <a:lnTo>
                  <a:pt x="392490" y="11224"/>
                </a:lnTo>
                <a:lnTo>
                  <a:pt x="387799" y="21723"/>
                </a:lnTo>
                <a:lnTo>
                  <a:pt x="385216" y="28523"/>
                </a:lnTo>
                <a:lnTo>
                  <a:pt x="379804" y="43699"/>
                </a:lnTo>
                <a:lnTo>
                  <a:pt x="374224" y="59969"/>
                </a:lnTo>
                <a:lnTo>
                  <a:pt x="371403" y="74975"/>
                </a:lnTo>
                <a:lnTo>
                  <a:pt x="368569" y="94505"/>
                </a:lnTo>
                <a:lnTo>
                  <a:pt x="365728" y="117049"/>
                </a:lnTo>
                <a:lnTo>
                  <a:pt x="363834" y="135889"/>
                </a:lnTo>
                <a:lnTo>
                  <a:pt x="362571" y="152259"/>
                </a:lnTo>
                <a:lnTo>
                  <a:pt x="361730" y="166982"/>
                </a:lnTo>
                <a:lnTo>
                  <a:pt x="362119" y="184418"/>
                </a:lnTo>
                <a:lnTo>
                  <a:pt x="363333" y="203661"/>
                </a:lnTo>
                <a:lnTo>
                  <a:pt x="365094" y="224110"/>
                </a:lnTo>
                <a:lnTo>
                  <a:pt x="368173" y="243458"/>
                </a:lnTo>
                <a:lnTo>
                  <a:pt x="372131" y="262072"/>
                </a:lnTo>
                <a:lnTo>
                  <a:pt x="376674" y="280196"/>
                </a:lnTo>
                <a:lnTo>
                  <a:pt x="384264" y="307953"/>
                </a:lnTo>
                <a:lnTo>
                  <a:pt x="387620" y="319356"/>
                </a:lnTo>
                <a:lnTo>
                  <a:pt x="390811" y="328863"/>
                </a:lnTo>
                <a:lnTo>
                  <a:pt x="393891" y="337106"/>
                </a:lnTo>
                <a:lnTo>
                  <a:pt x="396896" y="344506"/>
                </a:lnTo>
                <a:lnTo>
                  <a:pt x="399853" y="351344"/>
                </a:lnTo>
                <a:lnTo>
                  <a:pt x="405677" y="364023"/>
                </a:lnTo>
                <a:lnTo>
                  <a:pt x="411440" y="373467"/>
                </a:lnTo>
                <a:lnTo>
                  <a:pt x="414312" y="377319"/>
                </a:lnTo>
                <a:lnTo>
                  <a:pt x="422580" y="384140"/>
                </a:lnTo>
                <a:lnTo>
                  <a:pt x="435406" y="393334"/>
                </a:lnTo>
                <a:lnTo>
                  <a:pt x="438861" y="396279"/>
                </a:lnTo>
                <a:lnTo>
                  <a:pt x="445239" y="399551"/>
                </a:lnTo>
                <a:lnTo>
                  <a:pt x="454342" y="402169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252"/>
          <p:cNvSpPr/>
          <p:nvPr/>
        </p:nvSpPr>
        <p:spPr bwMode="auto">
          <a:xfrm>
            <a:off x="8234373" y="4424017"/>
            <a:ext cx="255260" cy="264788"/>
          </a:xfrm>
          <a:custGeom>
            <a:avLst/>
            <a:gdLst/>
            <a:ahLst/>
            <a:cxnLst/>
            <a:rect l="0" t="0" r="0" b="0"/>
            <a:pathLst>
              <a:path w="255260" h="264788">
                <a:moveTo>
                  <a:pt x="135244" y="7965"/>
                </a:moveTo>
                <a:lnTo>
                  <a:pt x="121592" y="3415"/>
                </a:lnTo>
                <a:lnTo>
                  <a:pt x="116618" y="3026"/>
                </a:lnTo>
                <a:lnTo>
                  <a:pt x="112349" y="3720"/>
                </a:lnTo>
                <a:lnTo>
                  <a:pt x="108550" y="5135"/>
                </a:lnTo>
                <a:lnTo>
                  <a:pt x="104113" y="7031"/>
                </a:lnTo>
                <a:lnTo>
                  <a:pt x="94103" y="11677"/>
                </a:lnTo>
                <a:lnTo>
                  <a:pt x="77757" y="19649"/>
                </a:lnTo>
                <a:lnTo>
                  <a:pt x="72154" y="23374"/>
                </a:lnTo>
                <a:lnTo>
                  <a:pt x="66514" y="27763"/>
                </a:lnTo>
                <a:lnTo>
                  <a:pt x="60849" y="32593"/>
                </a:lnTo>
                <a:lnTo>
                  <a:pt x="56120" y="37719"/>
                </a:lnTo>
                <a:lnTo>
                  <a:pt x="52015" y="43041"/>
                </a:lnTo>
                <a:lnTo>
                  <a:pt x="48325" y="48494"/>
                </a:lnTo>
                <a:lnTo>
                  <a:pt x="36606" y="67253"/>
                </a:lnTo>
                <a:lnTo>
                  <a:pt x="29480" y="78923"/>
                </a:lnTo>
                <a:lnTo>
                  <a:pt x="23777" y="88608"/>
                </a:lnTo>
                <a:lnTo>
                  <a:pt x="14901" y="104449"/>
                </a:lnTo>
                <a:lnTo>
                  <a:pt x="11200" y="112293"/>
                </a:lnTo>
                <a:lnTo>
                  <a:pt x="7781" y="120379"/>
                </a:lnTo>
                <a:lnTo>
                  <a:pt x="4549" y="128628"/>
                </a:lnTo>
                <a:lnTo>
                  <a:pt x="2394" y="136032"/>
                </a:lnTo>
                <a:lnTo>
                  <a:pt x="958" y="142873"/>
                </a:lnTo>
                <a:lnTo>
                  <a:pt x="0" y="149339"/>
                </a:lnTo>
                <a:lnTo>
                  <a:pt x="314" y="161269"/>
                </a:lnTo>
                <a:lnTo>
                  <a:pt x="1476" y="176843"/>
                </a:lnTo>
                <a:lnTo>
                  <a:pt x="3202" y="194845"/>
                </a:lnTo>
                <a:lnTo>
                  <a:pt x="5307" y="208752"/>
                </a:lnTo>
                <a:lnTo>
                  <a:pt x="7661" y="219928"/>
                </a:lnTo>
                <a:lnTo>
                  <a:pt x="10184" y="229284"/>
                </a:lnTo>
                <a:lnTo>
                  <a:pt x="13770" y="237426"/>
                </a:lnTo>
                <a:lnTo>
                  <a:pt x="18067" y="244759"/>
                </a:lnTo>
                <a:lnTo>
                  <a:pt x="22836" y="251553"/>
                </a:lnTo>
                <a:lnTo>
                  <a:pt x="27921" y="256082"/>
                </a:lnTo>
                <a:lnTo>
                  <a:pt x="33216" y="259102"/>
                </a:lnTo>
                <a:lnTo>
                  <a:pt x="38649" y="261114"/>
                </a:lnTo>
                <a:lnTo>
                  <a:pt x="43226" y="262457"/>
                </a:lnTo>
                <a:lnTo>
                  <a:pt x="50849" y="263947"/>
                </a:lnTo>
                <a:lnTo>
                  <a:pt x="57413" y="264610"/>
                </a:lnTo>
                <a:lnTo>
                  <a:pt x="60496" y="264787"/>
                </a:lnTo>
                <a:lnTo>
                  <a:pt x="64457" y="263000"/>
                </a:lnTo>
                <a:lnTo>
                  <a:pt x="69003" y="259903"/>
                </a:lnTo>
                <a:lnTo>
                  <a:pt x="73938" y="255934"/>
                </a:lnTo>
                <a:lnTo>
                  <a:pt x="78181" y="252335"/>
                </a:lnTo>
                <a:lnTo>
                  <a:pt x="85435" y="245797"/>
                </a:lnTo>
                <a:lnTo>
                  <a:pt x="88703" y="240814"/>
                </a:lnTo>
                <a:lnTo>
                  <a:pt x="91835" y="234636"/>
                </a:lnTo>
                <a:lnTo>
                  <a:pt x="94874" y="227659"/>
                </a:lnTo>
                <a:lnTo>
                  <a:pt x="100792" y="214827"/>
                </a:lnTo>
                <a:lnTo>
                  <a:pt x="103704" y="208738"/>
                </a:lnTo>
                <a:lnTo>
                  <a:pt x="108502" y="195154"/>
                </a:lnTo>
                <a:lnTo>
                  <a:pt x="121454" y="154660"/>
                </a:lnTo>
                <a:lnTo>
                  <a:pt x="127003" y="134337"/>
                </a:lnTo>
                <a:lnTo>
                  <a:pt x="131655" y="115072"/>
                </a:lnTo>
                <a:lnTo>
                  <a:pt x="135709" y="96515"/>
                </a:lnTo>
                <a:lnTo>
                  <a:pt x="139364" y="77476"/>
                </a:lnTo>
                <a:lnTo>
                  <a:pt x="145965" y="38542"/>
                </a:lnTo>
                <a:lnTo>
                  <a:pt x="149534" y="14252"/>
                </a:lnTo>
                <a:lnTo>
                  <a:pt x="150485" y="6442"/>
                </a:lnTo>
                <a:lnTo>
                  <a:pt x="151543" y="303"/>
                </a:lnTo>
                <a:lnTo>
                  <a:pt x="151825" y="0"/>
                </a:lnTo>
                <a:lnTo>
                  <a:pt x="154679" y="2202"/>
                </a:lnTo>
                <a:lnTo>
                  <a:pt x="156772" y="4123"/>
                </a:lnTo>
                <a:lnTo>
                  <a:pt x="159122" y="13024"/>
                </a:lnTo>
                <a:lnTo>
                  <a:pt x="161640" y="26578"/>
                </a:lnTo>
                <a:lnTo>
                  <a:pt x="164271" y="43233"/>
                </a:lnTo>
                <a:lnTo>
                  <a:pt x="166977" y="57195"/>
                </a:lnTo>
                <a:lnTo>
                  <a:pt x="169735" y="69360"/>
                </a:lnTo>
                <a:lnTo>
                  <a:pt x="172526" y="80327"/>
                </a:lnTo>
                <a:lnTo>
                  <a:pt x="178166" y="105213"/>
                </a:lnTo>
                <a:lnTo>
                  <a:pt x="181004" y="118518"/>
                </a:lnTo>
                <a:lnTo>
                  <a:pt x="184801" y="132149"/>
                </a:lnTo>
                <a:lnTo>
                  <a:pt x="189236" y="145999"/>
                </a:lnTo>
                <a:lnTo>
                  <a:pt x="194100" y="159996"/>
                </a:lnTo>
                <a:lnTo>
                  <a:pt x="198294" y="171231"/>
                </a:lnTo>
                <a:lnTo>
                  <a:pt x="202042" y="180627"/>
                </a:lnTo>
                <a:lnTo>
                  <a:pt x="205494" y="188796"/>
                </a:lnTo>
                <a:lnTo>
                  <a:pt x="211869" y="202952"/>
                </a:lnTo>
                <a:lnTo>
                  <a:pt x="214901" y="209394"/>
                </a:lnTo>
                <a:lnTo>
                  <a:pt x="217876" y="214641"/>
                </a:lnTo>
                <a:lnTo>
                  <a:pt x="220814" y="219092"/>
                </a:lnTo>
                <a:lnTo>
                  <a:pt x="223723" y="223011"/>
                </a:lnTo>
                <a:lnTo>
                  <a:pt x="228519" y="227529"/>
                </a:lnTo>
                <a:lnTo>
                  <a:pt x="234575" y="232446"/>
                </a:lnTo>
                <a:lnTo>
                  <a:pt x="255259" y="24799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253"/>
          <p:cNvSpPr/>
          <p:nvPr/>
        </p:nvSpPr>
        <p:spPr bwMode="auto">
          <a:xfrm>
            <a:off x="8549640" y="4260532"/>
            <a:ext cx="51436" cy="437198"/>
          </a:xfrm>
          <a:custGeom>
            <a:avLst/>
            <a:gdLst/>
            <a:ahLst/>
            <a:cxnLst/>
            <a:rect l="0" t="0" r="0" b="0"/>
            <a:pathLst>
              <a:path w="51436" h="437198">
                <a:moveTo>
                  <a:pt x="0" y="0"/>
                </a:moveTo>
                <a:lnTo>
                  <a:pt x="4551" y="13653"/>
                </a:lnTo>
                <a:lnTo>
                  <a:pt x="5891" y="18627"/>
                </a:lnTo>
                <a:lnTo>
                  <a:pt x="7381" y="26694"/>
                </a:lnTo>
                <a:lnTo>
                  <a:pt x="8043" y="35994"/>
                </a:lnTo>
                <a:lnTo>
                  <a:pt x="8219" y="41141"/>
                </a:lnTo>
                <a:lnTo>
                  <a:pt x="9289" y="50287"/>
                </a:lnTo>
                <a:lnTo>
                  <a:pt x="13018" y="75690"/>
                </a:lnTo>
                <a:lnTo>
                  <a:pt x="15347" y="88560"/>
                </a:lnTo>
                <a:lnTo>
                  <a:pt x="17851" y="100950"/>
                </a:lnTo>
                <a:lnTo>
                  <a:pt x="20474" y="113020"/>
                </a:lnTo>
                <a:lnTo>
                  <a:pt x="22221" y="128687"/>
                </a:lnTo>
                <a:lnTo>
                  <a:pt x="23387" y="146751"/>
                </a:lnTo>
                <a:lnTo>
                  <a:pt x="24163" y="166414"/>
                </a:lnTo>
                <a:lnTo>
                  <a:pt x="25633" y="183333"/>
                </a:lnTo>
                <a:lnTo>
                  <a:pt x="27566" y="198422"/>
                </a:lnTo>
                <a:lnTo>
                  <a:pt x="29808" y="212291"/>
                </a:lnTo>
                <a:lnTo>
                  <a:pt x="31302" y="225348"/>
                </a:lnTo>
                <a:lnTo>
                  <a:pt x="32297" y="237862"/>
                </a:lnTo>
                <a:lnTo>
                  <a:pt x="32962" y="250015"/>
                </a:lnTo>
                <a:lnTo>
                  <a:pt x="33699" y="273678"/>
                </a:lnTo>
                <a:lnTo>
                  <a:pt x="34212" y="325494"/>
                </a:lnTo>
                <a:lnTo>
                  <a:pt x="34255" y="346911"/>
                </a:lnTo>
                <a:lnTo>
                  <a:pt x="35218" y="357957"/>
                </a:lnTo>
                <a:lnTo>
                  <a:pt x="36814" y="369130"/>
                </a:lnTo>
                <a:lnTo>
                  <a:pt x="38830" y="380390"/>
                </a:lnTo>
                <a:lnTo>
                  <a:pt x="40174" y="390753"/>
                </a:lnTo>
                <a:lnTo>
                  <a:pt x="41071" y="400519"/>
                </a:lnTo>
                <a:lnTo>
                  <a:pt x="41668" y="409889"/>
                </a:lnTo>
                <a:lnTo>
                  <a:pt x="43018" y="417086"/>
                </a:lnTo>
                <a:lnTo>
                  <a:pt x="44871" y="422838"/>
                </a:lnTo>
                <a:lnTo>
                  <a:pt x="51435" y="43719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254"/>
          <p:cNvSpPr/>
          <p:nvPr/>
        </p:nvSpPr>
        <p:spPr bwMode="auto">
          <a:xfrm>
            <a:off x="8481059" y="4423564"/>
            <a:ext cx="306962" cy="255326"/>
          </a:xfrm>
          <a:custGeom>
            <a:avLst/>
            <a:gdLst/>
            <a:ahLst/>
            <a:cxnLst/>
            <a:rect l="0" t="0" r="0" b="0"/>
            <a:pathLst>
              <a:path w="306962" h="255326">
                <a:moveTo>
                  <a:pt x="0" y="34136"/>
                </a:moveTo>
                <a:lnTo>
                  <a:pt x="4551" y="34136"/>
                </a:lnTo>
                <a:lnTo>
                  <a:pt x="6844" y="35089"/>
                </a:lnTo>
                <a:lnTo>
                  <a:pt x="14623" y="40027"/>
                </a:lnTo>
                <a:lnTo>
                  <a:pt x="20152" y="41517"/>
                </a:lnTo>
                <a:lnTo>
                  <a:pt x="24865" y="40961"/>
                </a:lnTo>
                <a:lnTo>
                  <a:pt x="30864" y="39638"/>
                </a:lnTo>
                <a:lnTo>
                  <a:pt x="37722" y="37804"/>
                </a:lnTo>
                <a:lnTo>
                  <a:pt x="46103" y="36581"/>
                </a:lnTo>
                <a:lnTo>
                  <a:pt x="55501" y="35766"/>
                </a:lnTo>
                <a:lnTo>
                  <a:pt x="65575" y="35223"/>
                </a:lnTo>
                <a:lnTo>
                  <a:pt x="78007" y="32955"/>
                </a:lnTo>
                <a:lnTo>
                  <a:pt x="92010" y="29538"/>
                </a:lnTo>
                <a:lnTo>
                  <a:pt x="107060" y="25356"/>
                </a:lnTo>
                <a:lnTo>
                  <a:pt x="118999" y="21615"/>
                </a:lnTo>
                <a:lnTo>
                  <a:pt x="128862" y="18168"/>
                </a:lnTo>
                <a:lnTo>
                  <a:pt x="137344" y="14918"/>
                </a:lnTo>
                <a:lnTo>
                  <a:pt x="146808" y="11799"/>
                </a:lnTo>
                <a:lnTo>
                  <a:pt x="156927" y="8767"/>
                </a:lnTo>
                <a:lnTo>
                  <a:pt x="167483" y="5793"/>
                </a:lnTo>
                <a:lnTo>
                  <a:pt x="175473" y="3811"/>
                </a:lnTo>
                <a:lnTo>
                  <a:pt x="181753" y="2489"/>
                </a:lnTo>
                <a:lnTo>
                  <a:pt x="191269" y="1021"/>
                </a:lnTo>
                <a:lnTo>
                  <a:pt x="198674" y="368"/>
                </a:lnTo>
                <a:lnTo>
                  <a:pt x="208198" y="0"/>
                </a:lnTo>
                <a:lnTo>
                  <a:pt x="210236" y="901"/>
                </a:lnTo>
                <a:lnTo>
                  <a:pt x="211595" y="2454"/>
                </a:lnTo>
                <a:lnTo>
                  <a:pt x="212501" y="4442"/>
                </a:lnTo>
                <a:lnTo>
                  <a:pt x="213508" y="9191"/>
                </a:lnTo>
                <a:lnTo>
                  <a:pt x="213776" y="11791"/>
                </a:lnTo>
                <a:lnTo>
                  <a:pt x="214907" y="13524"/>
                </a:lnTo>
                <a:lnTo>
                  <a:pt x="216614" y="14679"/>
                </a:lnTo>
                <a:lnTo>
                  <a:pt x="218705" y="15450"/>
                </a:lnTo>
                <a:lnTo>
                  <a:pt x="220099" y="16916"/>
                </a:lnTo>
                <a:lnTo>
                  <a:pt x="221027" y="18846"/>
                </a:lnTo>
                <a:lnTo>
                  <a:pt x="221647" y="21085"/>
                </a:lnTo>
                <a:lnTo>
                  <a:pt x="222335" y="28653"/>
                </a:lnTo>
                <a:lnTo>
                  <a:pt x="222641" y="37414"/>
                </a:lnTo>
                <a:lnTo>
                  <a:pt x="222777" y="44482"/>
                </a:lnTo>
                <a:lnTo>
                  <a:pt x="220908" y="57226"/>
                </a:lnTo>
                <a:lnTo>
                  <a:pt x="203563" y="163730"/>
                </a:lnTo>
                <a:lnTo>
                  <a:pt x="202385" y="180539"/>
                </a:lnTo>
                <a:lnTo>
                  <a:pt x="202551" y="194603"/>
                </a:lnTo>
                <a:lnTo>
                  <a:pt x="203613" y="206837"/>
                </a:lnTo>
                <a:lnTo>
                  <a:pt x="205275" y="217849"/>
                </a:lnTo>
                <a:lnTo>
                  <a:pt x="207335" y="228049"/>
                </a:lnTo>
                <a:lnTo>
                  <a:pt x="209660" y="237706"/>
                </a:lnTo>
                <a:lnTo>
                  <a:pt x="212165" y="244144"/>
                </a:lnTo>
                <a:lnTo>
                  <a:pt x="214786" y="248437"/>
                </a:lnTo>
                <a:lnTo>
                  <a:pt x="217486" y="251298"/>
                </a:lnTo>
                <a:lnTo>
                  <a:pt x="221190" y="253205"/>
                </a:lnTo>
                <a:lnTo>
                  <a:pt x="230388" y="255325"/>
                </a:lnTo>
                <a:lnTo>
                  <a:pt x="234554" y="254938"/>
                </a:lnTo>
                <a:lnTo>
                  <a:pt x="238285" y="253727"/>
                </a:lnTo>
                <a:lnTo>
                  <a:pt x="244970" y="249842"/>
                </a:lnTo>
                <a:lnTo>
                  <a:pt x="251115" y="244940"/>
                </a:lnTo>
                <a:lnTo>
                  <a:pt x="257023" y="237046"/>
                </a:lnTo>
                <a:lnTo>
                  <a:pt x="259931" y="232275"/>
                </a:lnTo>
                <a:lnTo>
                  <a:pt x="264728" y="226236"/>
                </a:lnTo>
                <a:lnTo>
                  <a:pt x="270782" y="219352"/>
                </a:lnTo>
                <a:lnTo>
                  <a:pt x="277677" y="211906"/>
                </a:lnTo>
                <a:lnTo>
                  <a:pt x="282274" y="205037"/>
                </a:lnTo>
                <a:lnTo>
                  <a:pt x="285337" y="198552"/>
                </a:lnTo>
                <a:lnTo>
                  <a:pt x="287380" y="192324"/>
                </a:lnTo>
                <a:lnTo>
                  <a:pt x="289695" y="186267"/>
                </a:lnTo>
                <a:lnTo>
                  <a:pt x="292189" y="180324"/>
                </a:lnTo>
                <a:lnTo>
                  <a:pt x="294806" y="174458"/>
                </a:lnTo>
                <a:lnTo>
                  <a:pt x="297502" y="164831"/>
                </a:lnTo>
                <a:lnTo>
                  <a:pt x="300253" y="152698"/>
                </a:lnTo>
                <a:lnTo>
                  <a:pt x="303039" y="138895"/>
                </a:lnTo>
                <a:lnTo>
                  <a:pt x="304896" y="125882"/>
                </a:lnTo>
                <a:lnTo>
                  <a:pt x="306134" y="113398"/>
                </a:lnTo>
                <a:lnTo>
                  <a:pt x="306961" y="101265"/>
                </a:lnTo>
                <a:lnTo>
                  <a:pt x="306558" y="92223"/>
                </a:lnTo>
                <a:lnTo>
                  <a:pt x="305338" y="85243"/>
                </a:lnTo>
                <a:lnTo>
                  <a:pt x="303571" y="79637"/>
                </a:lnTo>
                <a:lnTo>
                  <a:pt x="300488" y="73995"/>
                </a:lnTo>
                <a:lnTo>
                  <a:pt x="296528" y="68329"/>
                </a:lnTo>
                <a:lnTo>
                  <a:pt x="291983" y="62646"/>
                </a:lnTo>
                <a:lnTo>
                  <a:pt x="288001" y="57905"/>
                </a:lnTo>
                <a:lnTo>
                  <a:pt x="281036" y="50097"/>
                </a:lnTo>
                <a:lnTo>
                  <a:pt x="272226" y="43452"/>
                </a:lnTo>
                <a:lnTo>
                  <a:pt x="262912" y="38276"/>
                </a:lnTo>
                <a:lnTo>
                  <a:pt x="255597" y="35976"/>
                </a:lnTo>
                <a:lnTo>
                  <a:pt x="249171" y="32414"/>
                </a:lnTo>
                <a:lnTo>
                  <a:pt x="246124" y="30130"/>
                </a:lnTo>
                <a:lnTo>
                  <a:pt x="240199" y="27592"/>
                </a:lnTo>
                <a:lnTo>
                  <a:pt x="231508" y="26164"/>
                </a:lnTo>
                <a:lnTo>
                  <a:pt x="222885" y="25563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255"/>
          <p:cNvSpPr/>
          <p:nvPr/>
        </p:nvSpPr>
        <p:spPr bwMode="auto">
          <a:xfrm>
            <a:off x="8823959" y="4423410"/>
            <a:ext cx="222886" cy="236017"/>
          </a:xfrm>
          <a:custGeom>
            <a:avLst/>
            <a:gdLst/>
            <a:ahLst/>
            <a:cxnLst/>
            <a:rect l="0" t="0" r="0" b="0"/>
            <a:pathLst>
              <a:path w="222886" h="236017">
                <a:moveTo>
                  <a:pt x="0" y="0"/>
                </a:moveTo>
                <a:lnTo>
                  <a:pt x="22143" y="14761"/>
                </a:lnTo>
                <a:lnTo>
                  <a:pt x="26669" y="21165"/>
                </a:lnTo>
                <a:lnTo>
                  <a:pt x="29210" y="25540"/>
                </a:lnTo>
                <a:lnTo>
                  <a:pt x="30903" y="29409"/>
                </a:lnTo>
                <a:lnTo>
                  <a:pt x="32786" y="36248"/>
                </a:lnTo>
                <a:lnTo>
                  <a:pt x="34239" y="40357"/>
                </a:lnTo>
                <a:lnTo>
                  <a:pt x="36162" y="45002"/>
                </a:lnTo>
                <a:lnTo>
                  <a:pt x="38396" y="50004"/>
                </a:lnTo>
                <a:lnTo>
                  <a:pt x="39885" y="55243"/>
                </a:lnTo>
                <a:lnTo>
                  <a:pt x="40878" y="60641"/>
                </a:lnTo>
                <a:lnTo>
                  <a:pt x="41540" y="66145"/>
                </a:lnTo>
                <a:lnTo>
                  <a:pt x="43885" y="75529"/>
                </a:lnTo>
                <a:lnTo>
                  <a:pt x="47356" y="87500"/>
                </a:lnTo>
                <a:lnTo>
                  <a:pt x="51572" y="101196"/>
                </a:lnTo>
                <a:lnTo>
                  <a:pt x="54385" y="112231"/>
                </a:lnTo>
                <a:lnTo>
                  <a:pt x="56259" y="121493"/>
                </a:lnTo>
                <a:lnTo>
                  <a:pt x="57509" y="129573"/>
                </a:lnTo>
                <a:lnTo>
                  <a:pt x="58342" y="138769"/>
                </a:lnTo>
                <a:lnTo>
                  <a:pt x="58898" y="148710"/>
                </a:lnTo>
                <a:lnTo>
                  <a:pt x="59268" y="159147"/>
                </a:lnTo>
                <a:lnTo>
                  <a:pt x="60467" y="168010"/>
                </a:lnTo>
                <a:lnTo>
                  <a:pt x="62219" y="175824"/>
                </a:lnTo>
                <a:lnTo>
                  <a:pt x="64339" y="182939"/>
                </a:lnTo>
                <a:lnTo>
                  <a:pt x="65753" y="190539"/>
                </a:lnTo>
                <a:lnTo>
                  <a:pt x="66696" y="198464"/>
                </a:lnTo>
                <a:lnTo>
                  <a:pt x="67324" y="206604"/>
                </a:lnTo>
                <a:lnTo>
                  <a:pt x="68695" y="214888"/>
                </a:lnTo>
                <a:lnTo>
                  <a:pt x="70563" y="223269"/>
                </a:lnTo>
                <a:lnTo>
                  <a:pt x="72759" y="231713"/>
                </a:lnTo>
                <a:lnTo>
                  <a:pt x="74224" y="235438"/>
                </a:lnTo>
                <a:lnTo>
                  <a:pt x="75200" y="236016"/>
                </a:lnTo>
                <a:lnTo>
                  <a:pt x="75852" y="234497"/>
                </a:lnTo>
                <a:lnTo>
                  <a:pt x="75333" y="231579"/>
                </a:lnTo>
                <a:lnTo>
                  <a:pt x="74035" y="227728"/>
                </a:lnTo>
                <a:lnTo>
                  <a:pt x="72216" y="223256"/>
                </a:lnTo>
                <a:lnTo>
                  <a:pt x="70052" y="219322"/>
                </a:lnTo>
                <a:lnTo>
                  <a:pt x="65107" y="212411"/>
                </a:lnTo>
                <a:lnTo>
                  <a:pt x="63408" y="207330"/>
                </a:lnTo>
                <a:lnTo>
                  <a:pt x="62275" y="201085"/>
                </a:lnTo>
                <a:lnTo>
                  <a:pt x="61519" y="194064"/>
                </a:lnTo>
                <a:lnTo>
                  <a:pt x="61968" y="180811"/>
                </a:lnTo>
                <a:lnTo>
                  <a:pt x="63220" y="163403"/>
                </a:lnTo>
                <a:lnTo>
                  <a:pt x="66198" y="127868"/>
                </a:lnTo>
                <a:lnTo>
                  <a:pt x="67523" y="105725"/>
                </a:lnTo>
                <a:lnTo>
                  <a:pt x="68827" y="97153"/>
                </a:lnTo>
                <a:lnTo>
                  <a:pt x="70650" y="89534"/>
                </a:lnTo>
                <a:lnTo>
                  <a:pt x="77766" y="67169"/>
                </a:lnTo>
                <a:lnTo>
                  <a:pt x="80419" y="59066"/>
                </a:lnTo>
                <a:lnTo>
                  <a:pt x="83141" y="52712"/>
                </a:lnTo>
                <a:lnTo>
                  <a:pt x="85908" y="47524"/>
                </a:lnTo>
                <a:lnTo>
                  <a:pt x="88703" y="43112"/>
                </a:lnTo>
                <a:lnTo>
                  <a:pt x="93426" y="38267"/>
                </a:lnTo>
                <a:lnTo>
                  <a:pt x="99432" y="33131"/>
                </a:lnTo>
                <a:lnTo>
                  <a:pt x="106294" y="27802"/>
                </a:lnTo>
                <a:lnTo>
                  <a:pt x="112772" y="23297"/>
                </a:lnTo>
                <a:lnTo>
                  <a:pt x="118996" y="19342"/>
                </a:lnTo>
                <a:lnTo>
                  <a:pt x="125052" y="15752"/>
                </a:lnTo>
                <a:lnTo>
                  <a:pt x="130993" y="13359"/>
                </a:lnTo>
                <a:lnTo>
                  <a:pt x="136859" y="11763"/>
                </a:lnTo>
                <a:lnTo>
                  <a:pt x="142675" y="10699"/>
                </a:lnTo>
                <a:lnTo>
                  <a:pt x="147505" y="9991"/>
                </a:lnTo>
                <a:lnTo>
                  <a:pt x="151677" y="9517"/>
                </a:lnTo>
                <a:lnTo>
                  <a:pt x="155409" y="9203"/>
                </a:lnTo>
                <a:lnTo>
                  <a:pt x="160757" y="9945"/>
                </a:lnTo>
                <a:lnTo>
                  <a:pt x="167179" y="11392"/>
                </a:lnTo>
                <a:lnTo>
                  <a:pt x="174318" y="13310"/>
                </a:lnTo>
                <a:lnTo>
                  <a:pt x="180982" y="15540"/>
                </a:lnTo>
                <a:lnTo>
                  <a:pt x="187331" y="17980"/>
                </a:lnTo>
                <a:lnTo>
                  <a:pt x="193467" y="20559"/>
                </a:lnTo>
                <a:lnTo>
                  <a:pt x="198511" y="22279"/>
                </a:lnTo>
                <a:lnTo>
                  <a:pt x="202825" y="23425"/>
                </a:lnTo>
                <a:lnTo>
                  <a:pt x="206655" y="24189"/>
                </a:lnTo>
                <a:lnTo>
                  <a:pt x="213450" y="25038"/>
                </a:lnTo>
                <a:lnTo>
                  <a:pt x="222885" y="2571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256"/>
          <p:cNvSpPr/>
          <p:nvPr/>
        </p:nvSpPr>
        <p:spPr bwMode="auto">
          <a:xfrm>
            <a:off x="6569554" y="4998225"/>
            <a:ext cx="274092" cy="513848"/>
          </a:xfrm>
          <a:custGeom>
            <a:avLst/>
            <a:gdLst/>
            <a:ahLst/>
            <a:cxnLst/>
            <a:rect l="0" t="0" r="0" b="0"/>
            <a:pathLst>
              <a:path w="274092" h="513848">
                <a:moveTo>
                  <a:pt x="248440" y="16687"/>
                </a:moveTo>
                <a:lnTo>
                  <a:pt x="239339" y="12137"/>
                </a:lnTo>
                <a:lnTo>
                  <a:pt x="232330" y="7362"/>
                </a:lnTo>
                <a:lnTo>
                  <a:pt x="229127" y="4756"/>
                </a:lnTo>
                <a:lnTo>
                  <a:pt x="225088" y="3018"/>
                </a:lnTo>
                <a:lnTo>
                  <a:pt x="220490" y="1860"/>
                </a:lnTo>
                <a:lnTo>
                  <a:pt x="215519" y="1087"/>
                </a:lnTo>
                <a:lnTo>
                  <a:pt x="207457" y="229"/>
                </a:lnTo>
                <a:lnTo>
                  <a:pt x="203973" y="0"/>
                </a:lnTo>
                <a:lnTo>
                  <a:pt x="199745" y="800"/>
                </a:lnTo>
                <a:lnTo>
                  <a:pt x="195022" y="2285"/>
                </a:lnTo>
                <a:lnTo>
                  <a:pt x="189969" y="4228"/>
                </a:lnTo>
                <a:lnTo>
                  <a:pt x="181813" y="6387"/>
                </a:lnTo>
                <a:lnTo>
                  <a:pt x="178304" y="6964"/>
                </a:lnTo>
                <a:lnTo>
                  <a:pt x="173108" y="8300"/>
                </a:lnTo>
                <a:lnTo>
                  <a:pt x="166787" y="10143"/>
                </a:lnTo>
                <a:lnTo>
                  <a:pt x="159715" y="12324"/>
                </a:lnTo>
                <a:lnTo>
                  <a:pt x="151190" y="15684"/>
                </a:lnTo>
                <a:lnTo>
                  <a:pt x="141696" y="19828"/>
                </a:lnTo>
                <a:lnTo>
                  <a:pt x="131558" y="24496"/>
                </a:lnTo>
                <a:lnTo>
                  <a:pt x="123846" y="29513"/>
                </a:lnTo>
                <a:lnTo>
                  <a:pt x="117753" y="34763"/>
                </a:lnTo>
                <a:lnTo>
                  <a:pt x="112738" y="40168"/>
                </a:lnTo>
                <a:lnTo>
                  <a:pt x="104632" y="46628"/>
                </a:lnTo>
                <a:lnTo>
                  <a:pt x="94466" y="53793"/>
                </a:lnTo>
                <a:lnTo>
                  <a:pt x="82926" y="61427"/>
                </a:lnTo>
                <a:lnTo>
                  <a:pt x="74280" y="68421"/>
                </a:lnTo>
                <a:lnTo>
                  <a:pt x="67564" y="74989"/>
                </a:lnTo>
                <a:lnTo>
                  <a:pt x="62133" y="81273"/>
                </a:lnTo>
                <a:lnTo>
                  <a:pt x="56608" y="87367"/>
                </a:lnTo>
                <a:lnTo>
                  <a:pt x="45389" y="99218"/>
                </a:lnTo>
                <a:lnTo>
                  <a:pt x="28363" y="116600"/>
                </a:lnTo>
                <a:lnTo>
                  <a:pt x="23617" y="122348"/>
                </a:lnTo>
                <a:lnTo>
                  <a:pt x="15804" y="133815"/>
                </a:lnTo>
                <a:lnTo>
                  <a:pt x="9156" y="147802"/>
                </a:lnTo>
                <a:lnTo>
                  <a:pt x="3980" y="162590"/>
                </a:lnTo>
                <a:lnTo>
                  <a:pt x="1679" y="175513"/>
                </a:lnTo>
                <a:lnTo>
                  <a:pt x="656" y="187606"/>
                </a:lnTo>
                <a:lnTo>
                  <a:pt x="202" y="202189"/>
                </a:lnTo>
                <a:lnTo>
                  <a:pt x="0" y="224544"/>
                </a:lnTo>
                <a:lnTo>
                  <a:pt x="2450" y="240196"/>
                </a:lnTo>
                <a:lnTo>
                  <a:pt x="6714" y="250327"/>
                </a:lnTo>
                <a:lnTo>
                  <a:pt x="14469" y="261385"/>
                </a:lnTo>
                <a:lnTo>
                  <a:pt x="19994" y="267682"/>
                </a:lnTo>
                <a:lnTo>
                  <a:pt x="28164" y="273655"/>
                </a:lnTo>
                <a:lnTo>
                  <a:pt x="33009" y="276582"/>
                </a:lnTo>
                <a:lnTo>
                  <a:pt x="40933" y="279834"/>
                </a:lnTo>
                <a:lnTo>
                  <a:pt x="48583" y="281278"/>
                </a:lnTo>
                <a:lnTo>
                  <a:pt x="53289" y="281664"/>
                </a:lnTo>
                <a:lnTo>
                  <a:pt x="58332" y="281921"/>
                </a:lnTo>
                <a:lnTo>
                  <a:pt x="63599" y="281139"/>
                </a:lnTo>
                <a:lnTo>
                  <a:pt x="69015" y="279666"/>
                </a:lnTo>
                <a:lnTo>
                  <a:pt x="74531" y="277732"/>
                </a:lnTo>
                <a:lnTo>
                  <a:pt x="80113" y="275489"/>
                </a:lnTo>
                <a:lnTo>
                  <a:pt x="85740" y="273042"/>
                </a:lnTo>
                <a:lnTo>
                  <a:pt x="97072" y="267783"/>
                </a:lnTo>
                <a:lnTo>
                  <a:pt x="108458" y="262270"/>
                </a:lnTo>
                <a:lnTo>
                  <a:pt x="115114" y="258514"/>
                </a:lnTo>
                <a:lnTo>
                  <a:pt x="122408" y="254105"/>
                </a:lnTo>
                <a:lnTo>
                  <a:pt x="130129" y="249261"/>
                </a:lnTo>
                <a:lnTo>
                  <a:pt x="136229" y="244126"/>
                </a:lnTo>
                <a:lnTo>
                  <a:pt x="141248" y="238798"/>
                </a:lnTo>
                <a:lnTo>
                  <a:pt x="145546" y="233341"/>
                </a:lnTo>
                <a:lnTo>
                  <a:pt x="150317" y="227798"/>
                </a:lnTo>
                <a:lnTo>
                  <a:pt x="155402" y="222198"/>
                </a:lnTo>
                <a:lnTo>
                  <a:pt x="166133" y="210895"/>
                </a:lnTo>
                <a:lnTo>
                  <a:pt x="177252" y="199522"/>
                </a:lnTo>
                <a:lnTo>
                  <a:pt x="181931" y="192870"/>
                </a:lnTo>
                <a:lnTo>
                  <a:pt x="189671" y="177858"/>
                </a:lnTo>
                <a:lnTo>
                  <a:pt x="194020" y="170807"/>
                </a:lnTo>
                <a:lnTo>
                  <a:pt x="198826" y="164201"/>
                </a:lnTo>
                <a:lnTo>
                  <a:pt x="203934" y="157892"/>
                </a:lnTo>
                <a:lnTo>
                  <a:pt x="212150" y="143262"/>
                </a:lnTo>
                <a:lnTo>
                  <a:pt x="215674" y="135361"/>
                </a:lnTo>
                <a:lnTo>
                  <a:pt x="218976" y="126283"/>
                </a:lnTo>
                <a:lnTo>
                  <a:pt x="222130" y="116421"/>
                </a:lnTo>
                <a:lnTo>
                  <a:pt x="225185" y="106037"/>
                </a:lnTo>
                <a:lnTo>
                  <a:pt x="228175" y="97208"/>
                </a:lnTo>
                <a:lnTo>
                  <a:pt x="234036" y="82319"/>
                </a:lnTo>
                <a:lnTo>
                  <a:pt x="235980" y="73777"/>
                </a:lnTo>
                <a:lnTo>
                  <a:pt x="237276" y="64272"/>
                </a:lnTo>
                <a:lnTo>
                  <a:pt x="238140" y="54125"/>
                </a:lnTo>
                <a:lnTo>
                  <a:pt x="237763" y="43551"/>
                </a:lnTo>
                <a:lnTo>
                  <a:pt x="236560" y="32691"/>
                </a:lnTo>
                <a:lnTo>
                  <a:pt x="234805" y="21641"/>
                </a:lnTo>
                <a:lnTo>
                  <a:pt x="232856" y="11904"/>
                </a:lnTo>
                <a:lnTo>
                  <a:pt x="232336" y="10641"/>
                </a:lnTo>
                <a:lnTo>
                  <a:pt x="236155" y="17965"/>
                </a:lnTo>
                <a:lnTo>
                  <a:pt x="238218" y="32178"/>
                </a:lnTo>
                <a:lnTo>
                  <a:pt x="238768" y="41302"/>
                </a:lnTo>
                <a:lnTo>
                  <a:pt x="239380" y="56519"/>
                </a:lnTo>
                <a:lnTo>
                  <a:pt x="239542" y="63245"/>
                </a:lnTo>
                <a:lnTo>
                  <a:pt x="241556" y="77253"/>
                </a:lnTo>
                <a:lnTo>
                  <a:pt x="248873" y="118218"/>
                </a:lnTo>
                <a:lnTo>
                  <a:pt x="251587" y="135809"/>
                </a:lnTo>
                <a:lnTo>
                  <a:pt x="253396" y="150394"/>
                </a:lnTo>
                <a:lnTo>
                  <a:pt x="254601" y="162975"/>
                </a:lnTo>
                <a:lnTo>
                  <a:pt x="268320" y="268504"/>
                </a:lnTo>
                <a:lnTo>
                  <a:pt x="270266" y="287435"/>
                </a:lnTo>
                <a:lnTo>
                  <a:pt x="271564" y="302913"/>
                </a:lnTo>
                <a:lnTo>
                  <a:pt x="272428" y="319900"/>
                </a:lnTo>
                <a:lnTo>
                  <a:pt x="273389" y="356553"/>
                </a:lnTo>
                <a:lnTo>
                  <a:pt x="274091" y="426396"/>
                </a:lnTo>
                <a:lnTo>
                  <a:pt x="273160" y="436511"/>
                </a:lnTo>
                <a:lnTo>
                  <a:pt x="271588" y="447065"/>
                </a:lnTo>
                <a:lnTo>
                  <a:pt x="269587" y="457911"/>
                </a:lnTo>
                <a:lnTo>
                  <a:pt x="264824" y="472501"/>
                </a:lnTo>
                <a:lnTo>
                  <a:pt x="259533" y="482161"/>
                </a:lnTo>
                <a:lnTo>
                  <a:pt x="252150" y="492955"/>
                </a:lnTo>
                <a:lnTo>
                  <a:pt x="250090" y="499189"/>
                </a:lnTo>
                <a:lnTo>
                  <a:pt x="247635" y="502185"/>
                </a:lnTo>
                <a:lnTo>
                  <a:pt x="239828" y="508054"/>
                </a:lnTo>
                <a:lnTo>
                  <a:pt x="235078" y="510000"/>
                </a:lnTo>
                <a:lnTo>
                  <a:pt x="230007" y="511298"/>
                </a:lnTo>
                <a:lnTo>
                  <a:pt x="224722" y="512162"/>
                </a:lnTo>
                <a:lnTo>
                  <a:pt x="216309" y="513123"/>
                </a:lnTo>
                <a:lnTo>
                  <a:pt x="209395" y="513550"/>
                </a:lnTo>
                <a:lnTo>
                  <a:pt x="203147" y="513740"/>
                </a:lnTo>
                <a:lnTo>
                  <a:pt x="194275" y="513847"/>
                </a:lnTo>
                <a:lnTo>
                  <a:pt x="185949" y="511332"/>
                </a:lnTo>
                <a:lnTo>
                  <a:pt x="181062" y="509328"/>
                </a:lnTo>
                <a:lnTo>
                  <a:pt x="173092" y="507101"/>
                </a:lnTo>
                <a:lnTo>
                  <a:pt x="169633" y="506507"/>
                </a:lnTo>
                <a:lnTo>
                  <a:pt x="167327" y="505159"/>
                </a:lnTo>
                <a:lnTo>
                  <a:pt x="165790" y="503308"/>
                </a:lnTo>
                <a:lnTo>
                  <a:pt x="162715" y="49674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257"/>
          <p:cNvSpPr/>
          <p:nvPr/>
        </p:nvSpPr>
        <p:spPr bwMode="auto">
          <a:xfrm>
            <a:off x="7006590" y="4999623"/>
            <a:ext cx="274320" cy="279639"/>
          </a:xfrm>
          <a:custGeom>
            <a:avLst/>
            <a:gdLst/>
            <a:ahLst/>
            <a:cxnLst/>
            <a:rect l="0" t="0" r="0" b="0"/>
            <a:pathLst>
              <a:path w="274320" h="279639">
                <a:moveTo>
                  <a:pt x="0" y="32434"/>
                </a:moveTo>
                <a:lnTo>
                  <a:pt x="7381" y="17672"/>
                </a:lnTo>
                <a:lnTo>
                  <a:pt x="8731" y="16878"/>
                </a:lnTo>
                <a:lnTo>
                  <a:pt x="12770" y="15995"/>
                </a:lnTo>
                <a:lnTo>
                  <a:pt x="15181" y="16712"/>
                </a:lnTo>
                <a:lnTo>
                  <a:pt x="20399" y="20050"/>
                </a:lnTo>
                <a:lnTo>
                  <a:pt x="28692" y="27283"/>
                </a:lnTo>
                <a:lnTo>
                  <a:pt x="37182" y="35459"/>
                </a:lnTo>
                <a:lnTo>
                  <a:pt x="45730" y="43914"/>
                </a:lnTo>
                <a:lnTo>
                  <a:pt x="47632" y="47707"/>
                </a:lnTo>
                <a:lnTo>
                  <a:pt x="48900" y="52141"/>
                </a:lnTo>
                <a:lnTo>
                  <a:pt x="49744" y="57002"/>
                </a:lnTo>
                <a:lnTo>
                  <a:pt x="52213" y="63100"/>
                </a:lnTo>
                <a:lnTo>
                  <a:pt x="55763" y="70024"/>
                </a:lnTo>
                <a:lnTo>
                  <a:pt x="60036" y="77496"/>
                </a:lnTo>
                <a:lnTo>
                  <a:pt x="62883" y="84383"/>
                </a:lnTo>
                <a:lnTo>
                  <a:pt x="64783" y="90879"/>
                </a:lnTo>
                <a:lnTo>
                  <a:pt x="66048" y="97115"/>
                </a:lnTo>
                <a:lnTo>
                  <a:pt x="67844" y="103177"/>
                </a:lnTo>
                <a:lnTo>
                  <a:pt x="69995" y="109124"/>
                </a:lnTo>
                <a:lnTo>
                  <a:pt x="72381" y="114993"/>
                </a:lnTo>
                <a:lnTo>
                  <a:pt x="74924" y="120811"/>
                </a:lnTo>
                <a:lnTo>
                  <a:pt x="80289" y="132355"/>
                </a:lnTo>
                <a:lnTo>
                  <a:pt x="82101" y="138101"/>
                </a:lnTo>
                <a:lnTo>
                  <a:pt x="83309" y="143836"/>
                </a:lnTo>
                <a:lnTo>
                  <a:pt x="84114" y="149565"/>
                </a:lnTo>
                <a:lnTo>
                  <a:pt x="85604" y="155289"/>
                </a:lnTo>
                <a:lnTo>
                  <a:pt x="87549" y="161010"/>
                </a:lnTo>
                <a:lnTo>
                  <a:pt x="89798" y="166728"/>
                </a:lnTo>
                <a:lnTo>
                  <a:pt x="91298" y="173399"/>
                </a:lnTo>
                <a:lnTo>
                  <a:pt x="92298" y="180703"/>
                </a:lnTo>
                <a:lnTo>
                  <a:pt x="92964" y="188430"/>
                </a:lnTo>
                <a:lnTo>
                  <a:pt x="94361" y="196439"/>
                </a:lnTo>
                <a:lnTo>
                  <a:pt x="96244" y="204636"/>
                </a:lnTo>
                <a:lnTo>
                  <a:pt x="98453" y="212958"/>
                </a:lnTo>
                <a:lnTo>
                  <a:pt x="99925" y="222316"/>
                </a:lnTo>
                <a:lnTo>
                  <a:pt x="100907" y="232364"/>
                </a:lnTo>
                <a:lnTo>
                  <a:pt x="101561" y="242873"/>
                </a:lnTo>
                <a:lnTo>
                  <a:pt x="102288" y="262170"/>
                </a:lnTo>
                <a:lnTo>
                  <a:pt x="102697" y="278939"/>
                </a:lnTo>
                <a:lnTo>
                  <a:pt x="102755" y="279638"/>
                </a:lnTo>
                <a:lnTo>
                  <a:pt x="101840" y="279152"/>
                </a:lnTo>
                <a:lnTo>
                  <a:pt x="98285" y="276071"/>
                </a:lnTo>
                <a:lnTo>
                  <a:pt x="93530" y="268987"/>
                </a:lnTo>
                <a:lnTo>
                  <a:pt x="90928" y="264432"/>
                </a:lnTo>
                <a:lnTo>
                  <a:pt x="88242" y="256631"/>
                </a:lnTo>
                <a:lnTo>
                  <a:pt x="85498" y="246669"/>
                </a:lnTo>
                <a:lnTo>
                  <a:pt x="82716" y="235265"/>
                </a:lnTo>
                <a:lnTo>
                  <a:pt x="79909" y="221947"/>
                </a:lnTo>
                <a:lnTo>
                  <a:pt x="74249" y="191910"/>
                </a:lnTo>
                <a:lnTo>
                  <a:pt x="73312" y="177803"/>
                </a:lnTo>
                <a:lnTo>
                  <a:pt x="73639" y="164590"/>
                </a:lnTo>
                <a:lnTo>
                  <a:pt x="74811" y="151970"/>
                </a:lnTo>
                <a:lnTo>
                  <a:pt x="76544" y="140700"/>
                </a:lnTo>
                <a:lnTo>
                  <a:pt x="78651" y="130329"/>
                </a:lnTo>
                <a:lnTo>
                  <a:pt x="81009" y="120557"/>
                </a:lnTo>
                <a:lnTo>
                  <a:pt x="83533" y="111185"/>
                </a:lnTo>
                <a:lnTo>
                  <a:pt x="88879" y="93152"/>
                </a:lnTo>
                <a:lnTo>
                  <a:pt x="92589" y="84343"/>
                </a:lnTo>
                <a:lnTo>
                  <a:pt x="96969" y="75612"/>
                </a:lnTo>
                <a:lnTo>
                  <a:pt x="105961" y="59244"/>
                </a:lnTo>
                <a:lnTo>
                  <a:pt x="113134" y="45620"/>
                </a:lnTo>
                <a:lnTo>
                  <a:pt x="117333" y="39320"/>
                </a:lnTo>
                <a:lnTo>
                  <a:pt x="122036" y="33215"/>
                </a:lnTo>
                <a:lnTo>
                  <a:pt x="127077" y="27239"/>
                </a:lnTo>
                <a:lnTo>
                  <a:pt x="132344" y="22303"/>
                </a:lnTo>
                <a:lnTo>
                  <a:pt x="137759" y="18061"/>
                </a:lnTo>
                <a:lnTo>
                  <a:pt x="143274" y="14279"/>
                </a:lnTo>
                <a:lnTo>
                  <a:pt x="148856" y="10806"/>
                </a:lnTo>
                <a:lnTo>
                  <a:pt x="154482" y="7538"/>
                </a:lnTo>
                <a:lnTo>
                  <a:pt x="160138" y="4407"/>
                </a:lnTo>
                <a:lnTo>
                  <a:pt x="165814" y="2319"/>
                </a:lnTo>
                <a:lnTo>
                  <a:pt x="171502" y="927"/>
                </a:lnTo>
                <a:lnTo>
                  <a:pt x="177200" y="0"/>
                </a:lnTo>
                <a:lnTo>
                  <a:pt x="181951" y="334"/>
                </a:lnTo>
                <a:lnTo>
                  <a:pt x="186070" y="1509"/>
                </a:lnTo>
                <a:lnTo>
                  <a:pt x="189769" y="3245"/>
                </a:lnTo>
                <a:lnTo>
                  <a:pt x="213179" y="14789"/>
                </a:lnTo>
                <a:lnTo>
                  <a:pt x="221176" y="19719"/>
                </a:lnTo>
                <a:lnTo>
                  <a:pt x="228414" y="24910"/>
                </a:lnTo>
                <a:lnTo>
                  <a:pt x="235143" y="30275"/>
                </a:lnTo>
                <a:lnTo>
                  <a:pt x="241535" y="34805"/>
                </a:lnTo>
                <a:lnTo>
                  <a:pt x="247701" y="38777"/>
                </a:lnTo>
                <a:lnTo>
                  <a:pt x="253716" y="42378"/>
                </a:lnTo>
                <a:lnTo>
                  <a:pt x="258678" y="45731"/>
                </a:lnTo>
                <a:lnTo>
                  <a:pt x="262940" y="48919"/>
                </a:lnTo>
                <a:lnTo>
                  <a:pt x="274319" y="5815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258"/>
          <p:cNvSpPr/>
          <p:nvPr/>
        </p:nvSpPr>
        <p:spPr bwMode="auto">
          <a:xfrm>
            <a:off x="7315279" y="5022639"/>
            <a:ext cx="317104" cy="265105"/>
          </a:xfrm>
          <a:custGeom>
            <a:avLst/>
            <a:gdLst/>
            <a:ahLst/>
            <a:cxnLst/>
            <a:rect l="0" t="0" r="0" b="0"/>
            <a:pathLst>
              <a:path w="317104" h="265105">
                <a:moveTo>
                  <a:pt x="214233" y="52281"/>
                </a:moveTo>
                <a:lnTo>
                  <a:pt x="214233" y="40349"/>
                </a:lnTo>
                <a:lnTo>
                  <a:pt x="213281" y="38611"/>
                </a:lnTo>
                <a:lnTo>
                  <a:pt x="211694" y="37453"/>
                </a:lnTo>
                <a:lnTo>
                  <a:pt x="209682" y="36680"/>
                </a:lnTo>
                <a:lnTo>
                  <a:pt x="202301" y="31042"/>
                </a:lnTo>
                <a:lnTo>
                  <a:pt x="199611" y="29550"/>
                </a:lnTo>
                <a:lnTo>
                  <a:pt x="190321" y="26496"/>
                </a:lnTo>
                <a:lnTo>
                  <a:pt x="181063" y="22406"/>
                </a:lnTo>
                <a:lnTo>
                  <a:pt x="174974" y="20934"/>
                </a:lnTo>
                <a:lnTo>
                  <a:pt x="168058" y="19953"/>
                </a:lnTo>
                <a:lnTo>
                  <a:pt x="160590" y="19298"/>
                </a:lnTo>
                <a:lnTo>
                  <a:pt x="153706" y="18863"/>
                </a:lnTo>
                <a:lnTo>
                  <a:pt x="140978" y="18378"/>
                </a:lnTo>
                <a:lnTo>
                  <a:pt x="134916" y="19201"/>
                </a:lnTo>
                <a:lnTo>
                  <a:pt x="128970" y="20703"/>
                </a:lnTo>
                <a:lnTo>
                  <a:pt x="123101" y="22656"/>
                </a:lnTo>
                <a:lnTo>
                  <a:pt x="117283" y="24911"/>
                </a:lnTo>
                <a:lnTo>
                  <a:pt x="111500" y="27367"/>
                </a:lnTo>
                <a:lnTo>
                  <a:pt x="105740" y="29956"/>
                </a:lnTo>
                <a:lnTo>
                  <a:pt x="96798" y="35373"/>
                </a:lnTo>
                <a:lnTo>
                  <a:pt x="88697" y="40956"/>
                </a:lnTo>
                <a:lnTo>
                  <a:pt x="83870" y="43779"/>
                </a:lnTo>
                <a:lnTo>
                  <a:pt x="78747" y="46612"/>
                </a:lnTo>
                <a:lnTo>
                  <a:pt x="72474" y="52312"/>
                </a:lnTo>
                <a:lnTo>
                  <a:pt x="65434" y="59922"/>
                </a:lnTo>
                <a:lnTo>
                  <a:pt x="57884" y="68804"/>
                </a:lnTo>
                <a:lnTo>
                  <a:pt x="50945" y="76631"/>
                </a:lnTo>
                <a:lnTo>
                  <a:pt x="38155" y="90408"/>
                </a:lnTo>
                <a:lnTo>
                  <a:pt x="33031" y="96749"/>
                </a:lnTo>
                <a:lnTo>
                  <a:pt x="28661" y="102881"/>
                </a:lnTo>
                <a:lnTo>
                  <a:pt x="10254" y="130962"/>
                </a:lnTo>
                <a:lnTo>
                  <a:pt x="6810" y="138072"/>
                </a:lnTo>
                <a:lnTo>
                  <a:pt x="4513" y="144718"/>
                </a:lnTo>
                <a:lnTo>
                  <a:pt x="2983" y="151053"/>
                </a:lnTo>
                <a:lnTo>
                  <a:pt x="1962" y="158133"/>
                </a:lnTo>
                <a:lnTo>
                  <a:pt x="1282" y="165712"/>
                </a:lnTo>
                <a:lnTo>
                  <a:pt x="827" y="173622"/>
                </a:lnTo>
                <a:lnTo>
                  <a:pt x="324" y="187490"/>
                </a:lnTo>
                <a:lnTo>
                  <a:pt x="41" y="206008"/>
                </a:lnTo>
                <a:lnTo>
                  <a:pt x="0" y="211915"/>
                </a:lnTo>
                <a:lnTo>
                  <a:pt x="926" y="217758"/>
                </a:lnTo>
                <a:lnTo>
                  <a:pt x="2496" y="223560"/>
                </a:lnTo>
                <a:lnTo>
                  <a:pt x="4495" y="229332"/>
                </a:lnTo>
                <a:lnTo>
                  <a:pt x="6781" y="235085"/>
                </a:lnTo>
                <a:lnTo>
                  <a:pt x="9256" y="240825"/>
                </a:lnTo>
                <a:lnTo>
                  <a:pt x="11859" y="246557"/>
                </a:lnTo>
                <a:lnTo>
                  <a:pt x="14548" y="250378"/>
                </a:lnTo>
                <a:lnTo>
                  <a:pt x="17292" y="252925"/>
                </a:lnTo>
                <a:lnTo>
                  <a:pt x="25705" y="259051"/>
                </a:lnTo>
                <a:lnTo>
                  <a:pt x="28540" y="261565"/>
                </a:lnTo>
                <a:lnTo>
                  <a:pt x="31383" y="263241"/>
                </a:lnTo>
                <a:lnTo>
                  <a:pt x="37081" y="265104"/>
                </a:lnTo>
                <a:lnTo>
                  <a:pt x="40887" y="264647"/>
                </a:lnTo>
                <a:lnTo>
                  <a:pt x="54392" y="260407"/>
                </a:lnTo>
                <a:lnTo>
                  <a:pt x="61595" y="259081"/>
                </a:lnTo>
                <a:lnTo>
                  <a:pt x="70512" y="253412"/>
                </a:lnTo>
                <a:lnTo>
                  <a:pt x="79871" y="245495"/>
                </a:lnTo>
                <a:lnTo>
                  <a:pt x="87207" y="238801"/>
                </a:lnTo>
                <a:lnTo>
                  <a:pt x="93354" y="231872"/>
                </a:lnTo>
                <a:lnTo>
                  <a:pt x="118304" y="202225"/>
                </a:lnTo>
                <a:lnTo>
                  <a:pt x="125515" y="194153"/>
                </a:lnTo>
                <a:lnTo>
                  <a:pt x="132228" y="186867"/>
                </a:lnTo>
                <a:lnTo>
                  <a:pt x="138608" y="179152"/>
                </a:lnTo>
                <a:lnTo>
                  <a:pt x="144767" y="171152"/>
                </a:lnTo>
                <a:lnTo>
                  <a:pt x="150777" y="162961"/>
                </a:lnTo>
                <a:lnTo>
                  <a:pt x="155737" y="154643"/>
                </a:lnTo>
                <a:lnTo>
                  <a:pt x="159996" y="146240"/>
                </a:lnTo>
                <a:lnTo>
                  <a:pt x="163787" y="137780"/>
                </a:lnTo>
                <a:lnTo>
                  <a:pt x="182776" y="98568"/>
                </a:lnTo>
                <a:lnTo>
                  <a:pt x="188500" y="85997"/>
                </a:lnTo>
                <a:lnTo>
                  <a:pt x="193268" y="74758"/>
                </a:lnTo>
                <a:lnTo>
                  <a:pt x="197399" y="64409"/>
                </a:lnTo>
                <a:lnTo>
                  <a:pt x="201105" y="55603"/>
                </a:lnTo>
                <a:lnTo>
                  <a:pt x="207764" y="40740"/>
                </a:lnTo>
                <a:lnTo>
                  <a:pt x="216867" y="21662"/>
                </a:lnTo>
                <a:lnTo>
                  <a:pt x="225597" y="3944"/>
                </a:lnTo>
                <a:lnTo>
                  <a:pt x="226571" y="1006"/>
                </a:lnTo>
                <a:lnTo>
                  <a:pt x="226269" y="0"/>
                </a:lnTo>
                <a:lnTo>
                  <a:pt x="225115" y="282"/>
                </a:lnTo>
                <a:lnTo>
                  <a:pt x="224345" y="1423"/>
                </a:lnTo>
                <a:lnTo>
                  <a:pt x="220570" y="15177"/>
                </a:lnTo>
                <a:lnTo>
                  <a:pt x="218458" y="21829"/>
                </a:lnTo>
                <a:lnTo>
                  <a:pt x="217049" y="28170"/>
                </a:lnTo>
                <a:lnTo>
                  <a:pt x="216110" y="34301"/>
                </a:lnTo>
                <a:lnTo>
                  <a:pt x="215485" y="40294"/>
                </a:lnTo>
                <a:lnTo>
                  <a:pt x="214114" y="48100"/>
                </a:lnTo>
                <a:lnTo>
                  <a:pt x="212249" y="57114"/>
                </a:lnTo>
                <a:lnTo>
                  <a:pt x="210053" y="66932"/>
                </a:lnTo>
                <a:lnTo>
                  <a:pt x="208589" y="76336"/>
                </a:lnTo>
                <a:lnTo>
                  <a:pt x="207612" y="85462"/>
                </a:lnTo>
                <a:lnTo>
                  <a:pt x="206962" y="94405"/>
                </a:lnTo>
                <a:lnTo>
                  <a:pt x="206529" y="103223"/>
                </a:lnTo>
                <a:lnTo>
                  <a:pt x="206046" y="120642"/>
                </a:lnTo>
                <a:lnTo>
                  <a:pt x="204965" y="130240"/>
                </a:lnTo>
                <a:lnTo>
                  <a:pt x="203292" y="140448"/>
                </a:lnTo>
                <a:lnTo>
                  <a:pt x="201224" y="151064"/>
                </a:lnTo>
                <a:lnTo>
                  <a:pt x="200798" y="160046"/>
                </a:lnTo>
                <a:lnTo>
                  <a:pt x="201466" y="167939"/>
                </a:lnTo>
                <a:lnTo>
                  <a:pt x="202865" y="175107"/>
                </a:lnTo>
                <a:lnTo>
                  <a:pt x="203796" y="181789"/>
                </a:lnTo>
                <a:lnTo>
                  <a:pt x="204418" y="188150"/>
                </a:lnTo>
                <a:lnTo>
                  <a:pt x="204832" y="194295"/>
                </a:lnTo>
                <a:lnTo>
                  <a:pt x="206061" y="201250"/>
                </a:lnTo>
                <a:lnTo>
                  <a:pt x="207833" y="208744"/>
                </a:lnTo>
                <a:lnTo>
                  <a:pt x="209966" y="216597"/>
                </a:lnTo>
                <a:lnTo>
                  <a:pt x="212341" y="222785"/>
                </a:lnTo>
                <a:lnTo>
                  <a:pt x="214876" y="227862"/>
                </a:lnTo>
                <a:lnTo>
                  <a:pt x="217520" y="232200"/>
                </a:lnTo>
                <a:lnTo>
                  <a:pt x="220234" y="235092"/>
                </a:lnTo>
                <a:lnTo>
                  <a:pt x="222997" y="237020"/>
                </a:lnTo>
                <a:lnTo>
                  <a:pt x="225790" y="238305"/>
                </a:lnTo>
                <a:lnTo>
                  <a:pt x="230510" y="238210"/>
                </a:lnTo>
                <a:lnTo>
                  <a:pt x="236515" y="237193"/>
                </a:lnTo>
                <a:lnTo>
                  <a:pt x="243375" y="235563"/>
                </a:lnTo>
                <a:lnTo>
                  <a:pt x="248901" y="233524"/>
                </a:lnTo>
                <a:lnTo>
                  <a:pt x="257581" y="228719"/>
                </a:lnTo>
                <a:lnTo>
                  <a:pt x="263134" y="223246"/>
                </a:lnTo>
                <a:lnTo>
                  <a:pt x="269694" y="215788"/>
                </a:lnTo>
                <a:lnTo>
                  <a:pt x="276925" y="207005"/>
                </a:lnTo>
                <a:lnTo>
                  <a:pt x="283650" y="198293"/>
                </a:lnTo>
                <a:lnTo>
                  <a:pt x="290038" y="189627"/>
                </a:lnTo>
                <a:lnTo>
                  <a:pt x="296203" y="180992"/>
                </a:lnTo>
                <a:lnTo>
                  <a:pt x="300311" y="173331"/>
                </a:lnTo>
                <a:lnTo>
                  <a:pt x="303052" y="166318"/>
                </a:lnTo>
                <a:lnTo>
                  <a:pt x="304878" y="159738"/>
                </a:lnTo>
                <a:lnTo>
                  <a:pt x="307048" y="154399"/>
                </a:lnTo>
                <a:lnTo>
                  <a:pt x="309447" y="149887"/>
                </a:lnTo>
                <a:lnTo>
                  <a:pt x="317103" y="138006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259"/>
          <p:cNvSpPr/>
          <p:nvPr/>
        </p:nvSpPr>
        <p:spPr bwMode="auto">
          <a:xfrm>
            <a:off x="7692390" y="5023485"/>
            <a:ext cx="32715" cy="480389"/>
          </a:xfrm>
          <a:custGeom>
            <a:avLst/>
            <a:gdLst/>
            <a:ahLst/>
            <a:cxnLst/>
            <a:rect l="0" t="0" r="0" b="0"/>
            <a:pathLst>
              <a:path w="32715" h="480389">
                <a:moveTo>
                  <a:pt x="0" y="0"/>
                </a:moveTo>
                <a:lnTo>
                  <a:pt x="0" y="18203"/>
                </a:lnTo>
                <a:lnTo>
                  <a:pt x="952" y="30232"/>
                </a:lnTo>
                <a:lnTo>
                  <a:pt x="4551" y="61379"/>
                </a:lnTo>
                <a:lnTo>
                  <a:pt x="5891" y="76162"/>
                </a:lnTo>
                <a:lnTo>
                  <a:pt x="6785" y="89827"/>
                </a:lnTo>
                <a:lnTo>
                  <a:pt x="7381" y="102747"/>
                </a:lnTo>
                <a:lnTo>
                  <a:pt x="8043" y="134883"/>
                </a:lnTo>
                <a:lnTo>
                  <a:pt x="8467" y="214392"/>
                </a:lnTo>
                <a:lnTo>
                  <a:pt x="9455" y="233415"/>
                </a:lnTo>
                <a:lnTo>
                  <a:pt x="11066" y="250860"/>
                </a:lnTo>
                <a:lnTo>
                  <a:pt x="13092" y="267252"/>
                </a:lnTo>
                <a:lnTo>
                  <a:pt x="14443" y="281991"/>
                </a:lnTo>
                <a:lnTo>
                  <a:pt x="15344" y="295626"/>
                </a:lnTo>
                <a:lnTo>
                  <a:pt x="15944" y="308526"/>
                </a:lnTo>
                <a:lnTo>
                  <a:pt x="21339" y="376742"/>
                </a:lnTo>
                <a:lnTo>
                  <a:pt x="23751" y="396894"/>
                </a:lnTo>
                <a:lnTo>
                  <a:pt x="26311" y="413185"/>
                </a:lnTo>
                <a:lnTo>
                  <a:pt x="28971" y="426904"/>
                </a:lnTo>
                <a:lnTo>
                  <a:pt x="30744" y="437955"/>
                </a:lnTo>
                <a:lnTo>
                  <a:pt x="31926" y="447228"/>
                </a:lnTo>
                <a:lnTo>
                  <a:pt x="32714" y="455314"/>
                </a:lnTo>
                <a:lnTo>
                  <a:pt x="32287" y="462610"/>
                </a:lnTo>
                <a:lnTo>
                  <a:pt x="31049" y="469379"/>
                </a:lnTo>
                <a:lnTo>
                  <a:pt x="29272" y="475797"/>
                </a:lnTo>
                <a:lnTo>
                  <a:pt x="28087" y="479123"/>
                </a:lnTo>
                <a:lnTo>
                  <a:pt x="27297" y="480388"/>
                </a:lnTo>
                <a:lnTo>
                  <a:pt x="25717" y="48006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260"/>
          <p:cNvSpPr/>
          <p:nvPr/>
        </p:nvSpPr>
        <p:spPr bwMode="auto">
          <a:xfrm>
            <a:off x="7675244" y="4929689"/>
            <a:ext cx="239493" cy="239518"/>
          </a:xfrm>
          <a:custGeom>
            <a:avLst/>
            <a:gdLst/>
            <a:ahLst/>
            <a:cxnLst/>
            <a:rect l="0" t="0" r="0" b="0"/>
            <a:pathLst>
              <a:path w="239493" h="239518">
                <a:moveTo>
                  <a:pt x="0" y="76651"/>
                </a:moveTo>
                <a:lnTo>
                  <a:pt x="0" y="62998"/>
                </a:lnTo>
                <a:lnTo>
                  <a:pt x="954" y="58977"/>
                </a:lnTo>
                <a:lnTo>
                  <a:pt x="2541" y="56296"/>
                </a:lnTo>
                <a:lnTo>
                  <a:pt x="9326" y="49982"/>
                </a:lnTo>
                <a:lnTo>
                  <a:pt x="20152" y="39315"/>
                </a:lnTo>
                <a:lnTo>
                  <a:pt x="23913" y="36521"/>
                </a:lnTo>
                <a:lnTo>
                  <a:pt x="28324" y="33705"/>
                </a:lnTo>
                <a:lnTo>
                  <a:pt x="33171" y="30875"/>
                </a:lnTo>
                <a:lnTo>
                  <a:pt x="38306" y="28036"/>
                </a:lnTo>
                <a:lnTo>
                  <a:pt x="49093" y="22342"/>
                </a:lnTo>
                <a:lnTo>
                  <a:pt x="82913" y="5212"/>
                </a:lnTo>
                <a:lnTo>
                  <a:pt x="88613" y="3307"/>
                </a:lnTo>
                <a:lnTo>
                  <a:pt x="94318" y="2037"/>
                </a:lnTo>
                <a:lnTo>
                  <a:pt x="100027" y="1191"/>
                </a:lnTo>
                <a:lnTo>
                  <a:pt x="106690" y="627"/>
                </a:lnTo>
                <a:lnTo>
                  <a:pt x="113989" y="251"/>
                </a:lnTo>
                <a:lnTo>
                  <a:pt x="121713" y="0"/>
                </a:lnTo>
                <a:lnTo>
                  <a:pt x="128767" y="785"/>
                </a:lnTo>
                <a:lnTo>
                  <a:pt x="135375" y="2261"/>
                </a:lnTo>
                <a:lnTo>
                  <a:pt x="141685" y="4198"/>
                </a:lnTo>
                <a:lnTo>
                  <a:pt x="147797" y="6441"/>
                </a:lnTo>
                <a:lnTo>
                  <a:pt x="153777" y="8889"/>
                </a:lnTo>
                <a:lnTo>
                  <a:pt x="159667" y="11474"/>
                </a:lnTo>
                <a:lnTo>
                  <a:pt x="166453" y="14149"/>
                </a:lnTo>
                <a:lnTo>
                  <a:pt x="181612" y="19663"/>
                </a:lnTo>
                <a:lnTo>
                  <a:pt x="187750" y="22466"/>
                </a:lnTo>
                <a:lnTo>
                  <a:pt x="192794" y="25288"/>
                </a:lnTo>
                <a:lnTo>
                  <a:pt x="197109" y="28121"/>
                </a:lnTo>
                <a:lnTo>
                  <a:pt x="201892" y="30963"/>
                </a:lnTo>
                <a:lnTo>
                  <a:pt x="206984" y="33809"/>
                </a:lnTo>
                <a:lnTo>
                  <a:pt x="212285" y="36660"/>
                </a:lnTo>
                <a:lnTo>
                  <a:pt x="216771" y="40465"/>
                </a:lnTo>
                <a:lnTo>
                  <a:pt x="220714" y="44907"/>
                </a:lnTo>
                <a:lnTo>
                  <a:pt x="224296" y="49773"/>
                </a:lnTo>
                <a:lnTo>
                  <a:pt x="227635" y="53970"/>
                </a:lnTo>
                <a:lnTo>
                  <a:pt x="233887" y="61173"/>
                </a:lnTo>
                <a:lnTo>
                  <a:pt x="235935" y="68237"/>
                </a:lnTo>
                <a:lnTo>
                  <a:pt x="237300" y="77709"/>
                </a:lnTo>
                <a:lnTo>
                  <a:pt x="238210" y="88786"/>
                </a:lnTo>
                <a:lnTo>
                  <a:pt x="238817" y="98076"/>
                </a:lnTo>
                <a:lnTo>
                  <a:pt x="239492" y="113478"/>
                </a:lnTo>
                <a:lnTo>
                  <a:pt x="238718" y="120252"/>
                </a:lnTo>
                <a:lnTo>
                  <a:pt x="237251" y="126674"/>
                </a:lnTo>
                <a:lnTo>
                  <a:pt x="235321" y="132860"/>
                </a:lnTo>
                <a:lnTo>
                  <a:pt x="231175" y="141746"/>
                </a:lnTo>
                <a:lnTo>
                  <a:pt x="225555" y="152432"/>
                </a:lnTo>
                <a:lnTo>
                  <a:pt x="218950" y="164319"/>
                </a:lnTo>
                <a:lnTo>
                  <a:pt x="211690" y="175102"/>
                </a:lnTo>
                <a:lnTo>
                  <a:pt x="203991" y="185147"/>
                </a:lnTo>
                <a:lnTo>
                  <a:pt x="196001" y="194702"/>
                </a:lnTo>
                <a:lnTo>
                  <a:pt x="187818" y="202976"/>
                </a:lnTo>
                <a:lnTo>
                  <a:pt x="179505" y="210398"/>
                </a:lnTo>
                <a:lnTo>
                  <a:pt x="171105" y="217250"/>
                </a:lnTo>
                <a:lnTo>
                  <a:pt x="164553" y="221819"/>
                </a:lnTo>
                <a:lnTo>
                  <a:pt x="159232" y="224864"/>
                </a:lnTo>
                <a:lnTo>
                  <a:pt x="154733" y="226895"/>
                </a:lnTo>
                <a:lnTo>
                  <a:pt x="144653" y="231691"/>
                </a:lnTo>
                <a:lnTo>
                  <a:pt x="139298" y="234303"/>
                </a:lnTo>
                <a:lnTo>
                  <a:pt x="133823" y="236045"/>
                </a:lnTo>
                <a:lnTo>
                  <a:pt x="128268" y="237206"/>
                </a:lnTo>
                <a:lnTo>
                  <a:pt x="122660" y="237980"/>
                </a:lnTo>
                <a:lnTo>
                  <a:pt x="117968" y="238496"/>
                </a:lnTo>
                <a:lnTo>
                  <a:pt x="113889" y="238840"/>
                </a:lnTo>
                <a:lnTo>
                  <a:pt x="106815" y="239223"/>
                </a:lnTo>
                <a:lnTo>
                  <a:pt x="100496" y="239393"/>
                </a:lnTo>
                <a:lnTo>
                  <a:pt x="80081" y="239517"/>
                </a:lnTo>
                <a:lnTo>
                  <a:pt x="78152" y="238568"/>
                </a:lnTo>
                <a:lnTo>
                  <a:pt x="70753" y="232742"/>
                </a:lnTo>
                <a:lnTo>
                  <a:pt x="68581" y="230956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261"/>
          <p:cNvSpPr/>
          <p:nvPr/>
        </p:nvSpPr>
        <p:spPr bwMode="auto">
          <a:xfrm>
            <a:off x="7953518" y="4834890"/>
            <a:ext cx="390383" cy="349874"/>
          </a:xfrm>
          <a:custGeom>
            <a:avLst/>
            <a:gdLst/>
            <a:ahLst/>
            <a:cxnLst/>
            <a:rect l="0" t="0" r="0" b="0"/>
            <a:pathLst>
              <a:path w="390383" h="349874">
                <a:moveTo>
                  <a:pt x="47482" y="0"/>
                </a:moveTo>
                <a:lnTo>
                  <a:pt x="47482" y="37516"/>
                </a:lnTo>
                <a:lnTo>
                  <a:pt x="46530" y="51681"/>
                </a:lnTo>
                <a:lnTo>
                  <a:pt x="44942" y="67791"/>
                </a:lnTo>
                <a:lnTo>
                  <a:pt x="42931" y="85199"/>
                </a:lnTo>
                <a:lnTo>
                  <a:pt x="39686" y="100614"/>
                </a:lnTo>
                <a:lnTo>
                  <a:pt x="35617" y="114701"/>
                </a:lnTo>
                <a:lnTo>
                  <a:pt x="30999" y="127902"/>
                </a:lnTo>
                <a:lnTo>
                  <a:pt x="27920" y="140513"/>
                </a:lnTo>
                <a:lnTo>
                  <a:pt x="25868" y="152730"/>
                </a:lnTo>
                <a:lnTo>
                  <a:pt x="24501" y="164685"/>
                </a:lnTo>
                <a:lnTo>
                  <a:pt x="22636" y="176465"/>
                </a:lnTo>
                <a:lnTo>
                  <a:pt x="20441" y="188128"/>
                </a:lnTo>
                <a:lnTo>
                  <a:pt x="15461" y="211247"/>
                </a:lnTo>
                <a:lnTo>
                  <a:pt x="10072" y="234222"/>
                </a:lnTo>
                <a:lnTo>
                  <a:pt x="8254" y="244731"/>
                </a:lnTo>
                <a:lnTo>
                  <a:pt x="7043" y="254593"/>
                </a:lnTo>
                <a:lnTo>
                  <a:pt x="6234" y="264027"/>
                </a:lnTo>
                <a:lnTo>
                  <a:pt x="4744" y="275078"/>
                </a:lnTo>
                <a:lnTo>
                  <a:pt x="2797" y="287208"/>
                </a:lnTo>
                <a:lnTo>
                  <a:pt x="547" y="300057"/>
                </a:lnTo>
                <a:lnTo>
                  <a:pt x="0" y="310528"/>
                </a:lnTo>
                <a:lnTo>
                  <a:pt x="587" y="319413"/>
                </a:lnTo>
                <a:lnTo>
                  <a:pt x="3823" y="338260"/>
                </a:lnTo>
                <a:lnTo>
                  <a:pt x="4383" y="346076"/>
                </a:lnTo>
                <a:lnTo>
                  <a:pt x="5414" y="347875"/>
                </a:lnTo>
                <a:lnTo>
                  <a:pt x="7054" y="349074"/>
                </a:lnTo>
                <a:lnTo>
                  <a:pt x="9100" y="349873"/>
                </a:lnTo>
                <a:lnTo>
                  <a:pt x="10464" y="349454"/>
                </a:lnTo>
                <a:lnTo>
                  <a:pt x="11373" y="348221"/>
                </a:lnTo>
                <a:lnTo>
                  <a:pt x="11980" y="346448"/>
                </a:lnTo>
                <a:lnTo>
                  <a:pt x="13336" y="345265"/>
                </a:lnTo>
                <a:lnTo>
                  <a:pt x="15192" y="344477"/>
                </a:lnTo>
                <a:lnTo>
                  <a:pt x="17383" y="343951"/>
                </a:lnTo>
                <a:lnTo>
                  <a:pt x="18844" y="341695"/>
                </a:lnTo>
                <a:lnTo>
                  <a:pt x="21851" y="329420"/>
                </a:lnTo>
                <a:lnTo>
                  <a:pt x="30918" y="305665"/>
                </a:lnTo>
                <a:lnTo>
                  <a:pt x="33582" y="298074"/>
                </a:lnTo>
                <a:lnTo>
                  <a:pt x="37263" y="290156"/>
                </a:lnTo>
                <a:lnTo>
                  <a:pt x="41621" y="282019"/>
                </a:lnTo>
                <a:lnTo>
                  <a:pt x="46432" y="273738"/>
                </a:lnTo>
                <a:lnTo>
                  <a:pt x="61938" y="249296"/>
                </a:lnTo>
                <a:lnTo>
                  <a:pt x="71406" y="234778"/>
                </a:lnTo>
                <a:lnTo>
                  <a:pt x="80576" y="222240"/>
                </a:lnTo>
                <a:lnTo>
                  <a:pt x="89548" y="211025"/>
                </a:lnTo>
                <a:lnTo>
                  <a:pt x="98385" y="200691"/>
                </a:lnTo>
                <a:lnTo>
                  <a:pt x="106182" y="192849"/>
                </a:lnTo>
                <a:lnTo>
                  <a:pt x="113285" y="186668"/>
                </a:lnTo>
                <a:lnTo>
                  <a:pt x="119926" y="181596"/>
                </a:lnTo>
                <a:lnTo>
                  <a:pt x="127211" y="176308"/>
                </a:lnTo>
                <a:lnTo>
                  <a:pt x="142924" y="165354"/>
                </a:lnTo>
                <a:lnTo>
                  <a:pt x="154353" y="159216"/>
                </a:lnTo>
                <a:lnTo>
                  <a:pt x="158734" y="157578"/>
                </a:lnTo>
                <a:lnTo>
                  <a:pt x="162608" y="157440"/>
                </a:lnTo>
                <a:lnTo>
                  <a:pt x="166142" y="158300"/>
                </a:lnTo>
                <a:lnTo>
                  <a:pt x="172610" y="161795"/>
                </a:lnTo>
                <a:lnTo>
                  <a:pt x="178659" y="166524"/>
                </a:lnTo>
                <a:lnTo>
                  <a:pt x="180653" y="170071"/>
                </a:lnTo>
                <a:lnTo>
                  <a:pt x="184413" y="184164"/>
                </a:lnTo>
                <a:lnTo>
                  <a:pt x="188667" y="194881"/>
                </a:lnTo>
                <a:lnTo>
                  <a:pt x="190182" y="201358"/>
                </a:lnTo>
                <a:lnTo>
                  <a:pt x="191194" y="208533"/>
                </a:lnTo>
                <a:lnTo>
                  <a:pt x="191867" y="216175"/>
                </a:lnTo>
                <a:lnTo>
                  <a:pt x="192316" y="226984"/>
                </a:lnTo>
                <a:lnTo>
                  <a:pt x="192949" y="266644"/>
                </a:lnTo>
                <a:lnTo>
                  <a:pt x="193180" y="311621"/>
                </a:lnTo>
                <a:lnTo>
                  <a:pt x="195096" y="318237"/>
                </a:lnTo>
                <a:lnTo>
                  <a:pt x="198278" y="324553"/>
                </a:lnTo>
                <a:lnTo>
                  <a:pt x="202305" y="330668"/>
                </a:lnTo>
                <a:lnTo>
                  <a:pt x="209320" y="340004"/>
                </a:lnTo>
                <a:lnTo>
                  <a:pt x="212524" y="343826"/>
                </a:lnTo>
                <a:lnTo>
                  <a:pt x="215612" y="345423"/>
                </a:lnTo>
                <a:lnTo>
                  <a:pt x="218624" y="345534"/>
                </a:lnTo>
                <a:lnTo>
                  <a:pt x="225462" y="344071"/>
                </a:lnTo>
                <a:lnTo>
                  <a:pt x="234852" y="343420"/>
                </a:lnTo>
                <a:lnTo>
                  <a:pt x="239071" y="341342"/>
                </a:lnTo>
                <a:lnTo>
                  <a:pt x="242835" y="338051"/>
                </a:lnTo>
                <a:lnTo>
                  <a:pt x="246297" y="333953"/>
                </a:lnTo>
                <a:lnTo>
                  <a:pt x="255225" y="326858"/>
                </a:lnTo>
                <a:lnTo>
                  <a:pt x="265541" y="319577"/>
                </a:lnTo>
                <a:lnTo>
                  <a:pt x="276477" y="309992"/>
                </a:lnTo>
                <a:lnTo>
                  <a:pt x="287687" y="299381"/>
                </a:lnTo>
                <a:lnTo>
                  <a:pt x="293343" y="293885"/>
                </a:lnTo>
                <a:lnTo>
                  <a:pt x="299972" y="288316"/>
                </a:lnTo>
                <a:lnTo>
                  <a:pt x="307249" y="282698"/>
                </a:lnTo>
                <a:lnTo>
                  <a:pt x="314957" y="277048"/>
                </a:lnTo>
                <a:lnTo>
                  <a:pt x="322001" y="271376"/>
                </a:lnTo>
                <a:lnTo>
                  <a:pt x="328602" y="265690"/>
                </a:lnTo>
                <a:lnTo>
                  <a:pt x="334908" y="259994"/>
                </a:lnTo>
                <a:lnTo>
                  <a:pt x="341969" y="254291"/>
                </a:lnTo>
                <a:lnTo>
                  <a:pt x="349534" y="248585"/>
                </a:lnTo>
                <a:lnTo>
                  <a:pt x="357435" y="242876"/>
                </a:lnTo>
                <a:lnTo>
                  <a:pt x="364608" y="238117"/>
                </a:lnTo>
                <a:lnTo>
                  <a:pt x="371294" y="233992"/>
                </a:lnTo>
                <a:lnTo>
                  <a:pt x="390382" y="22288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262"/>
          <p:cNvSpPr/>
          <p:nvPr/>
        </p:nvSpPr>
        <p:spPr bwMode="auto">
          <a:xfrm>
            <a:off x="7718360" y="5383798"/>
            <a:ext cx="213160" cy="510520"/>
          </a:xfrm>
          <a:custGeom>
            <a:avLst/>
            <a:gdLst/>
            <a:ahLst/>
            <a:cxnLst/>
            <a:rect l="0" t="0" r="0" b="0"/>
            <a:pathLst>
              <a:path w="213160" h="510520">
                <a:moveTo>
                  <a:pt x="8320" y="85456"/>
                </a:moveTo>
                <a:lnTo>
                  <a:pt x="12871" y="94559"/>
                </a:lnTo>
                <a:lnTo>
                  <a:pt x="15105" y="104107"/>
                </a:lnTo>
                <a:lnTo>
                  <a:pt x="17050" y="114701"/>
                </a:lnTo>
                <a:lnTo>
                  <a:pt x="21090" y="125759"/>
                </a:lnTo>
                <a:lnTo>
                  <a:pt x="22548" y="133280"/>
                </a:lnTo>
                <a:lnTo>
                  <a:pt x="23520" y="142104"/>
                </a:lnTo>
                <a:lnTo>
                  <a:pt x="24168" y="151797"/>
                </a:lnTo>
                <a:lnTo>
                  <a:pt x="34182" y="265557"/>
                </a:lnTo>
                <a:lnTo>
                  <a:pt x="37944" y="300773"/>
                </a:lnTo>
                <a:lnTo>
                  <a:pt x="41404" y="328061"/>
                </a:lnTo>
                <a:lnTo>
                  <a:pt x="44663" y="350063"/>
                </a:lnTo>
                <a:lnTo>
                  <a:pt x="47789" y="368541"/>
                </a:lnTo>
                <a:lnTo>
                  <a:pt x="50825" y="384670"/>
                </a:lnTo>
                <a:lnTo>
                  <a:pt x="53802" y="399232"/>
                </a:lnTo>
                <a:lnTo>
                  <a:pt x="55786" y="411798"/>
                </a:lnTo>
                <a:lnTo>
                  <a:pt x="57108" y="423032"/>
                </a:lnTo>
                <a:lnTo>
                  <a:pt x="57990" y="433379"/>
                </a:lnTo>
                <a:lnTo>
                  <a:pt x="59531" y="443135"/>
                </a:lnTo>
                <a:lnTo>
                  <a:pt x="61511" y="452496"/>
                </a:lnTo>
                <a:lnTo>
                  <a:pt x="63783" y="461595"/>
                </a:lnTo>
                <a:lnTo>
                  <a:pt x="66308" y="476784"/>
                </a:lnTo>
                <a:lnTo>
                  <a:pt x="67429" y="489885"/>
                </a:lnTo>
                <a:lnTo>
                  <a:pt x="67929" y="502057"/>
                </a:lnTo>
                <a:lnTo>
                  <a:pt x="68209" y="510519"/>
                </a:lnTo>
                <a:lnTo>
                  <a:pt x="67296" y="509801"/>
                </a:lnTo>
                <a:lnTo>
                  <a:pt x="61460" y="499690"/>
                </a:lnTo>
                <a:lnTo>
                  <a:pt x="56385" y="489905"/>
                </a:lnTo>
                <a:lnTo>
                  <a:pt x="50954" y="476667"/>
                </a:lnTo>
                <a:lnTo>
                  <a:pt x="48172" y="469136"/>
                </a:lnTo>
                <a:lnTo>
                  <a:pt x="45366" y="460305"/>
                </a:lnTo>
                <a:lnTo>
                  <a:pt x="39707" y="440334"/>
                </a:lnTo>
                <a:lnTo>
                  <a:pt x="22603" y="373861"/>
                </a:lnTo>
                <a:lnTo>
                  <a:pt x="18794" y="361547"/>
                </a:lnTo>
                <a:lnTo>
                  <a:pt x="14350" y="348574"/>
                </a:lnTo>
                <a:lnTo>
                  <a:pt x="9483" y="335163"/>
                </a:lnTo>
                <a:lnTo>
                  <a:pt x="6238" y="322413"/>
                </a:lnTo>
                <a:lnTo>
                  <a:pt x="4074" y="310102"/>
                </a:lnTo>
                <a:lnTo>
                  <a:pt x="2632" y="298085"/>
                </a:lnTo>
                <a:lnTo>
                  <a:pt x="1671" y="281502"/>
                </a:lnTo>
                <a:lnTo>
                  <a:pt x="602" y="240215"/>
                </a:lnTo>
                <a:lnTo>
                  <a:pt x="0" y="177878"/>
                </a:lnTo>
                <a:lnTo>
                  <a:pt x="868" y="161358"/>
                </a:lnTo>
                <a:lnTo>
                  <a:pt x="2400" y="147488"/>
                </a:lnTo>
                <a:lnTo>
                  <a:pt x="11701" y="91043"/>
                </a:lnTo>
                <a:lnTo>
                  <a:pt x="15336" y="78703"/>
                </a:lnTo>
                <a:lnTo>
                  <a:pt x="19665" y="68572"/>
                </a:lnTo>
                <a:lnTo>
                  <a:pt x="24456" y="59912"/>
                </a:lnTo>
                <a:lnTo>
                  <a:pt x="30507" y="50329"/>
                </a:lnTo>
                <a:lnTo>
                  <a:pt x="37399" y="40131"/>
                </a:lnTo>
                <a:lnTo>
                  <a:pt x="44850" y="29522"/>
                </a:lnTo>
                <a:lnTo>
                  <a:pt x="51723" y="21497"/>
                </a:lnTo>
                <a:lnTo>
                  <a:pt x="58211" y="15194"/>
                </a:lnTo>
                <a:lnTo>
                  <a:pt x="64440" y="10040"/>
                </a:lnTo>
                <a:lnTo>
                  <a:pt x="70498" y="6604"/>
                </a:lnTo>
                <a:lnTo>
                  <a:pt x="76442" y="4313"/>
                </a:lnTo>
                <a:lnTo>
                  <a:pt x="82310" y="2786"/>
                </a:lnTo>
                <a:lnTo>
                  <a:pt x="88127" y="1768"/>
                </a:lnTo>
                <a:lnTo>
                  <a:pt x="93909" y="1089"/>
                </a:lnTo>
                <a:lnTo>
                  <a:pt x="99669" y="637"/>
                </a:lnTo>
                <a:lnTo>
                  <a:pt x="106367" y="335"/>
                </a:lnTo>
                <a:lnTo>
                  <a:pt x="121428" y="0"/>
                </a:lnTo>
                <a:lnTo>
                  <a:pt x="128493" y="863"/>
                </a:lnTo>
                <a:lnTo>
                  <a:pt x="135107" y="2391"/>
                </a:lnTo>
                <a:lnTo>
                  <a:pt x="141423" y="4362"/>
                </a:lnTo>
                <a:lnTo>
                  <a:pt x="147538" y="7581"/>
                </a:lnTo>
                <a:lnTo>
                  <a:pt x="153519" y="11632"/>
                </a:lnTo>
                <a:lnTo>
                  <a:pt x="159412" y="16238"/>
                </a:lnTo>
                <a:lnTo>
                  <a:pt x="165245" y="20261"/>
                </a:lnTo>
                <a:lnTo>
                  <a:pt x="171039" y="23895"/>
                </a:lnTo>
                <a:lnTo>
                  <a:pt x="176807" y="27271"/>
                </a:lnTo>
                <a:lnTo>
                  <a:pt x="181604" y="31426"/>
                </a:lnTo>
                <a:lnTo>
                  <a:pt x="185755" y="36101"/>
                </a:lnTo>
                <a:lnTo>
                  <a:pt x="189475" y="41123"/>
                </a:lnTo>
                <a:lnTo>
                  <a:pt x="193860" y="48281"/>
                </a:lnTo>
                <a:lnTo>
                  <a:pt x="198688" y="56863"/>
                </a:lnTo>
                <a:lnTo>
                  <a:pt x="203812" y="66394"/>
                </a:lnTo>
                <a:lnTo>
                  <a:pt x="209505" y="82064"/>
                </a:lnTo>
                <a:lnTo>
                  <a:pt x="212036" y="97284"/>
                </a:lnTo>
                <a:lnTo>
                  <a:pt x="212710" y="106676"/>
                </a:lnTo>
                <a:lnTo>
                  <a:pt x="213159" y="116749"/>
                </a:lnTo>
                <a:lnTo>
                  <a:pt x="212507" y="125368"/>
                </a:lnTo>
                <a:lnTo>
                  <a:pt x="209242" y="140025"/>
                </a:lnTo>
                <a:lnTo>
                  <a:pt x="205133" y="148506"/>
                </a:lnTo>
                <a:lnTo>
                  <a:pt x="199536" y="157969"/>
                </a:lnTo>
                <a:lnTo>
                  <a:pt x="192947" y="168088"/>
                </a:lnTo>
                <a:lnTo>
                  <a:pt x="187602" y="175787"/>
                </a:lnTo>
                <a:lnTo>
                  <a:pt x="183087" y="181872"/>
                </a:lnTo>
                <a:lnTo>
                  <a:pt x="179124" y="186881"/>
                </a:lnTo>
                <a:lnTo>
                  <a:pt x="174576" y="191173"/>
                </a:lnTo>
                <a:lnTo>
                  <a:pt x="169640" y="194987"/>
                </a:lnTo>
                <a:lnTo>
                  <a:pt x="164444" y="198482"/>
                </a:lnTo>
                <a:lnTo>
                  <a:pt x="159075" y="201764"/>
                </a:lnTo>
                <a:lnTo>
                  <a:pt x="153591" y="204905"/>
                </a:lnTo>
                <a:lnTo>
                  <a:pt x="142417" y="210935"/>
                </a:lnTo>
                <a:lnTo>
                  <a:pt x="131101" y="216789"/>
                </a:lnTo>
                <a:lnTo>
                  <a:pt x="125417" y="218732"/>
                </a:lnTo>
                <a:lnTo>
                  <a:pt x="119722" y="220027"/>
                </a:lnTo>
                <a:lnTo>
                  <a:pt x="114020" y="220890"/>
                </a:lnTo>
                <a:lnTo>
                  <a:pt x="106409" y="222418"/>
                </a:lnTo>
                <a:lnTo>
                  <a:pt x="87792" y="226656"/>
                </a:lnTo>
                <a:lnTo>
                  <a:pt x="80352" y="228167"/>
                </a:lnTo>
                <a:lnTo>
                  <a:pt x="74438" y="229175"/>
                </a:lnTo>
                <a:lnTo>
                  <a:pt x="69543" y="229846"/>
                </a:lnTo>
                <a:lnTo>
                  <a:pt x="64375" y="230294"/>
                </a:lnTo>
                <a:lnTo>
                  <a:pt x="59025" y="230592"/>
                </a:lnTo>
                <a:lnTo>
                  <a:pt x="53553" y="230791"/>
                </a:lnTo>
                <a:lnTo>
                  <a:pt x="48953" y="229972"/>
                </a:lnTo>
                <a:lnTo>
                  <a:pt x="44934" y="228472"/>
                </a:lnTo>
                <a:lnTo>
                  <a:pt x="34037" y="22261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263"/>
          <p:cNvSpPr/>
          <p:nvPr/>
        </p:nvSpPr>
        <p:spPr bwMode="auto">
          <a:xfrm>
            <a:off x="8020223" y="5375412"/>
            <a:ext cx="229380" cy="239377"/>
          </a:xfrm>
          <a:custGeom>
            <a:avLst/>
            <a:gdLst/>
            <a:ahLst/>
            <a:cxnLst/>
            <a:rect l="0" t="0" r="0" b="0"/>
            <a:pathLst>
              <a:path w="229380" h="239377">
                <a:moveTo>
                  <a:pt x="169371" y="42408"/>
                </a:moveTo>
                <a:lnTo>
                  <a:pt x="160270" y="37857"/>
                </a:lnTo>
                <a:lnTo>
                  <a:pt x="154732" y="33659"/>
                </a:lnTo>
                <a:lnTo>
                  <a:pt x="148182" y="28003"/>
                </a:lnTo>
                <a:lnTo>
                  <a:pt x="140957" y="21374"/>
                </a:lnTo>
                <a:lnTo>
                  <a:pt x="135188" y="16955"/>
                </a:lnTo>
                <a:lnTo>
                  <a:pt x="130391" y="14010"/>
                </a:lnTo>
                <a:lnTo>
                  <a:pt x="126239" y="12045"/>
                </a:lnTo>
                <a:lnTo>
                  <a:pt x="120614" y="9784"/>
                </a:lnTo>
                <a:lnTo>
                  <a:pt x="106744" y="4731"/>
                </a:lnTo>
                <a:lnTo>
                  <a:pt x="100950" y="3002"/>
                </a:lnTo>
                <a:lnTo>
                  <a:pt x="96135" y="1850"/>
                </a:lnTo>
                <a:lnTo>
                  <a:pt x="91972" y="1081"/>
                </a:lnTo>
                <a:lnTo>
                  <a:pt x="87292" y="569"/>
                </a:lnTo>
                <a:lnTo>
                  <a:pt x="82267" y="228"/>
                </a:lnTo>
                <a:lnTo>
                  <a:pt x="77012" y="0"/>
                </a:lnTo>
                <a:lnTo>
                  <a:pt x="72556" y="801"/>
                </a:lnTo>
                <a:lnTo>
                  <a:pt x="68633" y="2287"/>
                </a:lnTo>
                <a:lnTo>
                  <a:pt x="61734" y="6479"/>
                </a:lnTo>
                <a:lnTo>
                  <a:pt x="55493" y="11517"/>
                </a:lnTo>
                <a:lnTo>
                  <a:pt x="51543" y="15146"/>
                </a:lnTo>
                <a:lnTo>
                  <a:pt x="42074" y="24259"/>
                </a:lnTo>
                <a:lnTo>
                  <a:pt x="37834" y="29356"/>
                </a:lnTo>
                <a:lnTo>
                  <a:pt x="34055" y="34659"/>
                </a:lnTo>
                <a:lnTo>
                  <a:pt x="30582" y="40100"/>
                </a:lnTo>
                <a:lnTo>
                  <a:pt x="26363" y="47536"/>
                </a:lnTo>
                <a:lnTo>
                  <a:pt x="16594" y="65960"/>
                </a:lnTo>
                <a:lnTo>
                  <a:pt x="12275" y="77159"/>
                </a:lnTo>
                <a:lnTo>
                  <a:pt x="8444" y="89388"/>
                </a:lnTo>
                <a:lnTo>
                  <a:pt x="4935" y="102303"/>
                </a:lnTo>
                <a:lnTo>
                  <a:pt x="2598" y="115675"/>
                </a:lnTo>
                <a:lnTo>
                  <a:pt x="1039" y="129353"/>
                </a:lnTo>
                <a:lnTo>
                  <a:pt x="0" y="143233"/>
                </a:lnTo>
                <a:lnTo>
                  <a:pt x="259" y="155345"/>
                </a:lnTo>
                <a:lnTo>
                  <a:pt x="1385" y="166277"/>
                </a:lnTo>
                <a:lnTo>
                  <a:pt x="3089" y="176422"/>
                </a:lnTo>
                <a:lnTo>
                  <a:pt x="4223" y="185091"/>
                </a:lnTo>
                <a:lnTo>
                  <a:pt x="4981" y="192775"/>
                </a:lnTo>
                <a:lnTo>
                  <a:pt x="5485" y="199802"/>
                </a:lnTo>
                <a:lnTo>
                  <a:pt x="6774" y="206392"/>
                </a:lnTo>
                <a:lnTo>
                  <a:pt x="8586" y="212691"/>
                </a:lnTo>
                <a:lnTo>
                  <a:pt x="10746" y="218795"/>
                </a:lnTo>
                <a:lnTo>
                  <a:pt x="12187" y="223817"/>
                </a:lnTo>
                <a:lnTo>
                  <a:pt x="13147" y="228117"/>
                </a:lnTo>
                <a:lnTo>
                  <a:pt x="13787" y="231936"/>
                </a:lnTo>
                <a:lnTo>
                  <a:pt x="15166" y="234483"/>
                </a:lnTo>
                <a:lnTo>
                  <a:pt x="17038" y="236180"/>
                </a:lnTo>
                <a:lnTo>
                  <a:pt x="19238" y="237312"/>
                </a:lnTo>
                <a:lnTo>
                  <a:pt x="24223" y="238570"/>
                </a:lnTo>
                <a:lnTo>
                  <a:pt x="29613" y="239128"/>
                </a:lnTo>
                <a:lnTo>
                  <a:pt x="35185" y="239376"/>
                </a:lnTo>
                <a:lnTo>
                  <a:pt x="38003" y="238490"/>
                </a:lnTo>
                <a:lnTo>
                  <a:pt x="43675" y="234966"/>
                </a:lnTo>
                <a:lnTo>
                  <a:pt x="47474" y="232692"/>
                </a:lnTo>
                <a:lnTo>
                  <a:pt x="51912" y="230224"/>
                </a:lnTo>
                <a:lnTo>
                  <a:pt x="56775" y="227626"/>
                </a:lnTo>
                <a:lnTo>
                  <a:pt x="60970" y="223989"/>
                </a:lnTo>
                <a:lnTo>
                  <a:pt x="64719" y="219660"/>
                </a:lnTo>
                <a:lnTo>
                  <a:pt x="68170" y="214868"/>
                </a:lnTo>
                <a:lnTo>
                  <a:pt x="72376" y="209769"/>
                </a:lnTo>
                <a:lnTo>
                  <a:pt x="77085" y="204464"/>
                </a:lnTo>
                <a:lnTo>
                  <a:pt x="82130" y="199023"/>
                </a:lnTo>
                <a:lnTo>
                  <a:pt x="86446" y="193490"/>
                </a:lnTo>
                <a:lnTo>
                  <a:pt x="90276" y="187897"/>
                </a:lnTo>
                <a:lnTo>
                  <a:pt x="93780" y="182263"/>
                </a:lnTo>
                <a:lnTo>
                  <a:pt x="97070" y="175650"/>
                </a:lnTo>
                <a:lnTo>
                  <a:pt x="100216" y="168383"/>
                </a:lnTo>
                <a:lnTo>
                  <a:pt x="103265" y="160681"/>
                </a:lnTo>
                <a:lnTo>
                  <a:pt x="109193" y="144504"/>
                </a:lnTo>
                <a:lnTo>
                  <a:pt x="112108" y="136189"/>
                </a:lnTo>
                <a:lnTo>
                  <a:pt x="115003" y="128741"/>
                </a:lnTo>
                <a:lnTo>
                  <a:pt x="117886" y="121871"/>
                </a:lnTo>
                <a:lnTo>
                  <a:pt x="120761" y="115385"/>
                </a:lnTo>
                <a:lnTo>
                  <a:pt x="124582" y="105347"/>
                </a:lnTo>
                <a:lnTo>
                  <a:pt x="133907" y="78953"/>
                </a:lnTo>
                <a:lnTo>
                  <a:pt x="137157" y="67724"/>
                </a:lnTo>
                <a:lnTo>
                  <a:pt x="139323" y="58333"/>
                </a:lnTo>
                <a:lnTo>
                  <a:pt x="140766" y="50167"/>
                </a:lnTo>
                <a:lnTo>
                  <a:pt x="141729" y="43771"/>
                </a:lnTo>
                <a:lnTo>
                  <a:pt x="142371" y="38554"/>
                </a:lnTo>
                <a:lnTo>
                  <a:pt x="142798" y="34123"/>
                </a:lnTo>
                <a:lnTo>
                  <a:pt x="143084" y="29265"/>
                </a:lnTo>
                <a:lnTo>
                  <a:pt x="143401" y="18787"/>
                </a:lnTo>
                <a:lnTo>
                  <a:pt x="142533" y="15230"/>
                </a:lnTo>
                <a:lnTo>
                  <a:pt x="141002" y="12859"/>
                </a:lnTo>
                <a:lnTo>
                  <a:pt x="139027" y="11279"/>
                </a:lnTo>
                <a:lnTo>
                  <a:pt x="137713" y="11177"/>
                </a:lnTo>
                <a:lnTo>
                  <a:pt x="136835" y="12063"/>
                </a:lnTo>
                <a:lnTo>
                  <a:pt x="134909" y="16538"/>
                </a:lnTo>
                <a:lnTo>
                  <a:pt x="130877" y="24878"/>
                </a:lnTo>
                <a:lnTo>
                  <a:pt x="129421" y="32626"/>
                </a:lnTo>
                <a:lnTo>
                  <a:pt x="128450" y="42554"/>
                </a:lnTo>
                <a:lnTo>
                  <a:pt x="127803" y="53935"/>
                </a:lnTo>
                <a:lnTo>
                  <a:pt x="127085" y="89441"/>
                </a:lnTo>
                <a:lnTo>
                  <a:pt x="126892" y="110911"/>
                </a:lnTo>
                <a:lnTo>
                  <a:pt x="128670" y="128081"/>
                </a:lnTo>
                <a:lnTo>
                  <a:pt x="131759" y="142386"/>
                </a:lnTo>
                <a:lnTo>
                  <a:pt x="135725" y="154780"/>
                </a:lnTo>
                <a:lnTo>
                  <a:pt x="138368" y="164948"/>
                </a:lnTo>
                <a:lnTo>
                  <a:pt x="140130" y="173631"/>
                </a:lnTo>
                <a:lnTo>
                  <a:pt x="141305" y="181325"/>
                </a:lnTo>
                <a:lnTo>
                  <a:pt x="143039" y="186454"/>
                </a:lnTo>
                <a:lnTo>
                  <a:pt x="145149" y="189873"/>
                </a:lnTo>
                <a:lnTo>
                  <a:pt x="155380" y="199913"/>
                </a:lnTo>
                <a:lnTo>
                  <a:pt x="158139" y="201703"/>
                </a:lnTo>
                <a:lnTo>
                  <a:pt x="163744" y="203693"/>
                </a:lnTo>
                <a:lnTo>
                  <a:pt x="166572" y="203271"/>
                </a:lnTo>
                <a:lnTo>
                  <a:pt x="169410" y="202037"/>
                </a:lnTo>
                <a:lnTo>
                  <a:pt x="176056" y="198127"/>
                </a:lnTo>
                <a:lnTo>
                  <a:pt x="185360" y="193214"/>
                </a:lnTo>
                <a:lnTo>
                  <a:pt x="189555" y="189618"/>
                </a:lnTo>
                <a:lnTo>
                  <a:pt x="193305" y="185315"/>
                </a:lnTo>
                <a:lnTo>
                  <a:pt x="196757" y="180542"/>
                </a:lnTo>
                <a:lnTo>
                  <a:pt x="205673" y="167618"/>
                </a:lnTo>
                <a:lnTo>
                  <a:pt x="229379" y="13670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264"/>
          <p:cNvSpPr/>
          <p:nvPr/>
        </p:nvSpPr>
        <p:spPr bwMode="auto">
          <a:xfrm>
            <a:off x="8301037" y="5332095"/>
            <a:ext cx="34291" cy="488633"/>
          </a:xfrm>
          <a:custGeom>
            <a:avLst/>
            <a:gdLst/>
            <a:ahLst/>
            <a:cxnLst/>
            <a:rect l="0" t="0" r="0" b="0"/>
            <a:pathLst>
              <a:path w="34291" h="488633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5" y="18650"/>
                </a:lnTo>
                <a:lnTo>
                  <a:pt x="7382" y="23863"/>
                </a:lnTo>
                <a:lnTo>
                  <a:pt x="6826" y="29244"/>
                </a:lnTo>
                <a:lnTo>
                  <a:pt x="5504" y="34736"/>
                </a:lnTo>
                <a:lnTo>
                  <a:pt x="3669" y="40302"/>
                </a:lnTo>
                <a:lnTo>
                  <a:pt x="2446" y="46870"/>
                </a:lnTo>
                <a:lnTo>
                  <a:pt x="1630" y="54107"/>
                </a:lnTo>
                <a:lnTo>
                  <a:pt x="1088" y="61789"/>
                </a:lnTo>
                <a:lnTo>
                  <a:pt x="726" y="69767"/>
                </a:lnTo>
                <a:lnTo>
                  <a:pt x="322" y="86252"/>
                </a:lnTo>
                <a:lnTo>
                  <a:pt x="95" y="116149"/>
                </a:lnTo>
                <a:lnTo>
                  <a:pt x="1016" y="135535"/>
                </a:lnTo>
                <a:lnTo>
                  <a:pt x="5910" y="213407"/>
                </a:lnTo>
                <a:lnTo>
                  <a:pt x="8737" y="272041"/>
                </a:lnTo>
                <a:lnTo>
                  <a:pt x="12773" y="327599"/>
                </a:lnTo>
                <a:lnTo>
                  <a:pt x="15183" y="349845"/>
                </a:lnTo>
                <a:lnTo>
                  <a:pt x="17742" y="367532"/>
                </a:lnTo>
                <a:lnTo>
                  <a:pt x="20400" y="382181"/>
                </a:lnTo>
                <a:lnTo>
                  <a:pt x="25895" y="418778"/>
                </a:lnTo>
                <a:lnTo>
                  <a:pt x="30559" y="453776"/>
                </a:lnTo>
                <a:lnTo>
                  <a:pt x="34290" y="48863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265"/>
          <p:cNvSpPr/>
          <p:nvPr/>
        </p:nvSpPr>
        <p:spPr bwMode="auto">
          <a:xfrm>
            <a:off x="8241030" y="5298339"/>
            <a:ext cx="229545" cy="230413"/>
          </a:xfrm>
          <a:custGeom>
            <a:avLst/>
            <a:gdLst/>
            <a:ahLst/>
            <a:cxnLst/>
            <a:rect l="0" t="0" r="0" b="0"/>
            <a:pathLst>
              <a:path w="229545" h="230413">
                <a:moveTo>
                  <a:pt x="0" y="76618"/>
                </a:moveTo>
                <a:lnTo>
                  <a:pt x="4551" y="62965"/>
                </a:lnTo>
                <a:lnTo>
                  <a:pt x="6844" y="57991"/>
                </a:lnTo>
                <a:lnTo>
                  <a:pt x="9324" y="53723"/>
                </a:lnTo>
                <a:lnTo>
                  <a:pt x="11931" y="49925"/>
                </a:lnTo>
                <a:lnTo>
                  <a:pt x="15574" y="46440"/>
                </a:lnTo>
                <a:lnTo>
                  <a:pt x="19907" y="43164"/>
                </a:lnTo>
                <a:lnTo>
                  <a:pt x="24701" y="40028"/>
                </a:lnTo>
                <a:lnTo>
                  <a:pt x="29803" y="36032"/>
                </a:lnTo>
                <a:lnTo>
                  <a:pt x="35108" y="31463"/>
                </a:lnTo>
                <a:lnTo>
                  <a:pt x="40550" y="26513"/>
                </a:lnTo>
                <a:lnTo>
                  <a:pt x="47036" y="22259"/>
                </a:lnTo>
                <a:lnTo>
                  <a:pt x="54217" y="18471"/>
                </a:lnTo>
                <a:lnTo>
                  <a:pt x="61863" y="14994"/>
                </a:lnTo>
                <a:lnTo>
                  <a:pt x="69816" y="11723"/>
                </a:lnTo>
                <a:lnTo>
                  <a:pt x="77976" y="8590"/>
                </a:lnTo>
                <a:lnTo>
                  <a:pt x="86274" y="5549"/>
                </a:lnTo>
                <a:lnTo>
                  <a:pt x="96569" y="3521"/>
                </a:lnTo>
                <a:lnTo>
                  <a:pt x="108194" y="2169"/>
                </a:lnTo>
                <a:lnTo>
                  <a:pt x="130953" y="667"/>
                </a:lnTo>
                <a:lnTo>
                  <a:pt x="147419" y="0"/>
                </a:lnTo>
                <a:lnTo>
                  <a:pt x="156382" y="1727"/>
                </a:lnTo>
                <a:lnTo>
                  <a:pt x="166167" y="4783"/>
                </a:lnTo>
                <a:lnTo>
                  <a:pt x="176501" y="8726"/>
                </a:lnTo>
                <a:lnTo>
                  <a:pt x="185294" y="12306"/>
                </a:lnTo>
                <a:lnTo>
                  <a:pt x="193062" y="15646"/>
                </a:lnTo>
                <a:lnTo>
                  <a:pt x="200145" y="18825"/>
                </a:lnTo>
                <a:lnTo>
                  <a:pt x="205820" y="22850"/>
                </a:lnTo>
                <a:lnTo>
                  <a:pt x="210557" y="27437"/>
                </a:lnTo>
                <a:lnTo>
                  <a:pt x="214666" y="32401"/>
                </a:lnTo>
                <a:lnTo>
                  <a:pt x="218358" y="37615"/>
                </a:lnTo>
                <a:lnTo>
                  <a:pt x="221772" y="42996"/>
                </a:lnTo>
                <a:lnTo>
                  <a:pt x="225001" y="48488"/>
                </a:lnTo>
                <a:lnTo>
                  <a:pt x="227153" y="54055"/>
                </a:lnTo>
                <a:lnTo>
                  <a:pt x="228587" y="59671"/>
                </a:lnTo>
                <a:lnTo>
                  <a:pt x="229544" y="65320"/>
                </a:lnTo>
                <a:lnTo>
                  <a:pt x="229229" y="71944"/>
                </a:lnTo>
                <a:lnTo>
                  <a:pt x="228067" y="79217"/>
                </a:lnTo>
                <a:lnTo>
                  <a:pt x="226339" y="86923"/>
                </a:lnTo>
                <a:lnTo>
                  <a:pt x="225188" y="93965"/>
                </a:lnTo>
                <a:lnTo>
                  <a:pt x="224419" y="100565"/>
                </a:lnTo>
                <a:lnTo>
                  <a:pt x="223908" y="106870"/>
                </a:lnTo>
                <a:lnTo>
                  <a:pt x="221662" y="113931"/>
                </a:lnTo>
                <a:lnTo>
                  <a:pt x="218259" y="121496"/>
                </a:lnTo>
                <a:lnTo>
                  <a:pt x="203663" y="149618"/>
                </a:lnTo>
                <a:lnTo>
                  <a:pt x="197687" y="157670"/>
                </a:lnTo>
                <a:lnTo>
                  <a:pt x="189894" y="166847"/>
                </a:lnTo>
                <a:lnTo>
                  <a:pt x="180889" y="176776"/>
                </a:lnTo>
                <a:lnTo>
                  <a:pt x="172979" y="184348"/>
                </a:lnTo>
                <a:lnTo>
                  <a:pt x="165802" y="190348"/>
                </a:lnTo>
                <a:lnTo>
                  <a:pt x="159112" y="195300"/>
                </a:lnTo>
                <a:lnTo>
                  <a:pt x="152747" y="199555"/>
                </a:lnTo>
                <a:lnTo>
                  <a:pt x="146599" y="203343"/>
                </a:lnTo>
                <a:lnTo>
                  <a:pt x="140595" y="206822"/>
                </a:lnTo>
                <a:lnTo>
                  <a:pt x="128845" y="213227"/>
                </a:lnTo>
                <a:lnTo>
                  <a:pt x="105778" y="225099"/>
                </a:lnTo>
                <a:lnTo>
                  <a:pt x="100046" y="227041"/>
                </a:lnTo>
                <a:lnTo>
                  <a:pt x="94320" y="228335"/>
                </a:lnTo>
                <a:lnTo>
                  <a:pt x="88597" y="229198"/>
                </a:lnTo>
                <a:lnTo>
                  <a:pt x="81925" y="229773"/>
                </a:lnTo>
                <a:lnTo>
                  <a:pt x="74619" y="230156"/>
                </a:lnTo>
                <a:lnTo>
                  <a:pt x="66890" y="230412"/>
                </a:lnTo>
                <a:lnTo>
                  <a:pt x="60787" y="229630"/>
                </a:lnTo>
                <a:lnTo>
                  <a:pt x="55764" y="228156"/>
                </a:lnTo>
                <a:lnTo>
                  <a:pt x="51464" y="226221"/>
                </a:lnTo>
                <a:lnTo>
                  <a:pt x="47644" y="224931"/>
                </a:lnTo>
                <a:lnTo>
                  <a:pt x="40860" y="223497"/>
                </a:lnTo>
                <a:lnTo>
                  <a:pt x="38670" y="222163"/>
                </a:lnTo>
                <a:lnTo>
                  <a:pt x="37210" y="220321"/>
                </a:lnTo>
                <a:lnTo>
                  <a:pt x="34289" y="21377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266"/>
          <p:cNvSpPr/>
          <p:nvPr/>
        </p:nvSpPr>
        <p:spPr bwMode="auto">
          <a:xfrm>
            <a:off x="8489632" y="5289497"/>
            <a:ext cx="222886" cy="256493"/>
          </a:xfrm>
          <a:custGeom>
            <a:avLst/>
            <a:gdLst/>
            <a:ahLst/>
            <a:cxnLst/>
            <a:rect l="0" t="0" r="0" b="0"/>
            <a:pathLst>
              <a:path w="222886" h="256493">
                <a:moveTo>
                  <a:pt x="0" y="188330"/>
                </a:moveTo>
                <a:lnTo>
                  <a:pt x="13653" y="192881"/>
                </a:lnTo>
                <a:lnTo>
                  <a:pt x="19579" y="193269"/>
                </a:lnTo>
                <a:lnTo>
                  <a:pt x="25435" y="192575"/>
                </a:lnTo>
                <a:lnTo>
                  <a:pt x="31245" y="191160"/>
                </a:lnTo>
                <a:lnTo>
                  <a:pt x="36070" y="190217"/>
                </a:lnTo>
                <a:lnTo>
                  <a:pt x="40239" y="189588"/>
                </a:lnTo>
                <a:lnTo>
                  <a:pt x="43971" y="189168"/>
                </a:lnTo>
                <a:lnTo>
                  <a:pt x="48365" y="187937"/>
                </a:lnTo>
                <a:lnTo>
                  <a:pt x="53198" y="186163"/>
                </a:lnTo>
                <a:lnTo>
                  <a:pt x="58325" y="184028"/>
                </a:lnTo>
                <a:lnTo>
                  <a:pt x="64601" y="179747"/>
                </a:lnTo>
                <a:lnTo>
                  <a:pt x="71642" y="174036"/>
                </a:lnTo>
                <a:lnTo>
                  <a:pt x="79194" y="167370"/>
                </a:lnTo>
                <a:lnTo>
                  <a:pt x="92665" y="154885"/>
                </a:lnTo>
                <a:lnTo>
                  <a:pt x="110959" y="137145"/>
                </a:lnTo>
                <a:lnTo>
                  <a:pt x="134207" y="114085"/>
                </a:lnTo>
                <a:lnTo>
                  <a:pt x="139002" y="108353"/>
                </a:lnTo>
                <a:lnTo>
                  <a:pt x="143150" y="102627"/>
                </a:lnTo>
                <a:lnTo>
                  <a:pt x="146869" y="96905"/>
                </a:lnTo>
                <a:lnTo>
                  <a:pt x="152205" y="89280"/>
                </a:lnTo>
                <a:lnTo>
                  <a:pt x="165754" y="70648"/>
                </a:lnTo>
                <a:lnTo>
                  <a:pt x="171463" y="63203"/>
                </a:lnTo>
                <a:lnTo>
                  <a:pt x="176221" y="57287"/>
                </a:lnTo>
                <a:lnTo>
                  <a:pt x="180346" y="52391"/>
                </a:lnTo>
                <a:lnTo>
                  <a:pt x="183096" y="47221"/>
                </a:lnTo>
                <a:lnTo>
                  <a:pt x="184928" y="41870"/>
                </a:lnTo>
                <a:lnTo>
                  <a:pt x="186150" y="36398"/>
                </a:lnTo>
                <a:lnTo>
                  <a:pt x="186966" y="31797"/>
                </a:lnTo>
                <a:lnTo>
                  <a:pt x="187871" y="24145"/>
                </a:lnTo>
                <a:lnTo>
                  <a:pt x="187160" y="19818"/>
                </a:lnTo>
                <a:lnTo>
                  <a:pt x="185733" y="15029"/>
                </a:lnTo>
                <a:lnTo>
                  <a:pt x="183830" y="9931"/>
                </a:lnTo>
                <a:lnTo>
                  <a:pt x="181608" y="6532"/>
                </a:lnTo>
                <a:lnTo>
                  <a:pt x="179175" y="4267"/>
                </a:lnTo>
                <a:lnTo>
                  <a:pt x="176600" y="2756"/>
                </a:lnTo>
                <a:lnTo>
                  <a:pt x="172978" y="1749"/>
                </a:lnTo>
                <a:lnTo>
                  <a:pt x="168659" y="1078"/>
                </a:lnTo>
                <a:lnTo>
                  <a:pt x="163873" y="630"/>
                </a:lnTo>
                <a:lnTo>
                  <a:pt x="159732" y="332"/>
                </a:lnTo>
                <a:lnTo>
                  <a:pt x="156018" y="133"/>
                </a:lnTo>
                <a:lnTo>
                  <a:pt x="152590" y="0"/>
                </a:lnTo>
                <a:lnTo>
                  <a:pt x="148399" y="864"/>
                </a:lnTo>
                <a:lnTo>
                  <a:pt x="143700" y="2393"/>
                </a:lnTo>
                <a:lnTo>
                  <a:pt x="138663" y="4365"/>
                </a:lnTo>
                <a:lnTo>
                  <a:pt x="134351" y="7584"/>
                </a:lnTo>
                <a:lnTo>
                  <a:pt x="130526" y="11635"/>
                </a:lnTo>
                <a:lnTo>
                  <a:pt x="108440" y="40927"/>
                </a:lnTo>
                <a:lnTo>
                  <a:pt x="101821" y="49104"/>
                </a:lnTo>
                <a:lnTo>
                  <a:pt x="95503" y="56460"/>
                </a:lnTo>
                <a:lnTo>
                  <a:pt x="89386" y="63269"/>
                </a:lnTo>
                <a:lnTo>
                  <a:pt x="84355" y="70666"/>
                </a:lnTo>
                <a:lnTo>
                  <a:pt x="80049" y="78455"/>
                </a:lnTo>
                <a:lnTo>
                  <a:pt x="76227" y="86505"/>
                </a:lnTo>
                <a:lnTo>
                  <a:pt x="73677" y="93777"/>
                </a:lnTo>
                <a:lnTo>
                  <a:pt x="71979" y="100529"/>
                </a:lnTo>
                <a:lnTo>
                  <a:pt x="70846" y="106936"/>
                </a:lnTo>
                <a:lnTo>
                  <a:pt x="70090" y="114065"/>
                </a:lnTo>
                <a:lnTo>
                  <a:pt x="69587" y="121675"/>
                </a:lnTo>
                <a:lnTo>
                  <a:pt x="69251" y="129606"/>
                </a:lnTo>
                <a:lnTo>
                  <a:pt x="68878" y="151118"/>
                </a:lnTo>
                <a:lnTo>
                  <a:pt x="68779" y="163522"/>
                </a:lnTo>
                <a:lnTo>
                  <a:pt x="69665" y="175601"/>
                </a:lnTo>
                <a:lnTo>
                  <a:pt x="71209" y="187464"/>
                </a:lnTo>
                <a:lnTo>
                  <a:pt x="73190" y="199183"/>
                </a:lnTo>
                <a:lnTo>
                  <a:pt x="76416" y="208900"/>
                </a:lnTo>
                <a:lnTo>
                  <a:pt x="80472" y="217284"/>
                </a:lnTo>
                <a:lnTo>
                  <a:pt x="85081" y="224778"/>
                </a:lnTo>
                <a:lnTo>
                  <a:pt x="89105" y="230726"/>
                </a:lnTo>
                <a:lnTo>
                  <a:pt x="92741" y="235644"/>
                </a:lnTo>
                <a:lnTo>
                  <a:pt x="96117" y="239875"/>
                </a:lnTo>
                <a:lnTo>
                  <a:pt x="99321" y="242696"/>
                </a:lnTo>
                <a:lnTo>
                  <a:pt x="102410" y="244577"/>
                </a:lnTo>
                <a:lnTo>
                  <a:pt x="109333" y="247619"/>
                </a:lnTo>
                <a:lnTo>
                  <a:pt x="118761" y="252146"/>
                </a:lnTo>
                <a:lnTo>
                  <a:pt x="123941" y="253734"/>
                </a:lnTo>
                <a:lnTo>
                  <a:pt x="129300" y="254793"/>
                </a:lnTo>
                <a:lnTo>
                  <a:pt x="134778" y="255499"/>
                </a:lnTo>
                <a:lnTo>
                  <a:pt x="140334" y="255969"/>
                </a:lnTo>
                <a:lnTo>
                  <a:pt x="145944" y="256283"/>
                </a:lnTo>
                <a:lnTo>
                  <a:pt x="151588" y="256492"/>
                </a:lnTo>
                <a:lnTo>
                  <a:pt x="157256" y="255679"/>
                </a:lnTo>
                <a:lnTo>
                  <a:pt x="162940" y="254184"/>
                </a:lnTo>
                <a:lnTo>
                  <a:pt x="168634" y="252236"/>
                </a:lnTo>
                <a:lnTo>
                  <a:pt x="174335" y="249984"/>
                </a:lnTo>
                <a:lnTo>
                  <a:pt x="180041" y="247530"/>
                </a:lnTo>
                <a:lnTo>
                  <a:pt x="185750" y="244941"/>
                </a:lnTo>
                <a:lnTo>
                  <a:pt x="192414" y="241311"/>
                </a:lnTo>
                <a:lnTo>
                  <a:pt x="199714" y="236986"/>
                </a:lnTo>
                <a:lnTo>
                  <a:pt x="222885" y="22262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SMARTPenAnnotation267"/>
          <p:cNvSpPr/>
          <p:nvPr/>
        </p:nvSpPr>
        <p:spPr bwMode="auto">
          <a:xfrm>
            <a:off x="8773717" y="5203987"/>
            <a:ext cx="247411" cy="314546"/>
          </a:xfrm>
          <a:custGeom>
            <a:avLst/>
            <a:gdLst/>
            <a:ahLst/>
            <a:cxnLst/>
            <a:rect l="0" t="0" r="0" b="0"/>
            <a:pathLst>
              <a:path w="247411" h="314546">
                <a:moveTo>
                  <a:pt x="7380" y="59528"/>
                </a:moveTo>
                <a:lnTo>
                  <a:pt x="2829" y="54977"/>
                </a:lnTo>
                <a:lnTo>
                  <a:pt x="1489" y="54589"/>
                </a:lnTo>
                <a:lnTo>
                  <a:pt x="595" y="55283"/>
                </a:lnTo>
                <a:lnTo>
                  <a:pt x="0" y="56698"/>
                </a:lnTo>
                <a:lnTo>
                  <a:pt x="555" y="58594"/>
                </a:lnTo>
                <a:lnTo>
                  <a:pt x="3711" y="63240"/>
                </a:lnTo>
                <a:lnTo>
                  <a:pt x="4934" y="69623"/>
                </a:lnTo>
                <a:lnTo>
                  <a:pt x="5750" y="78640"/>
                </a:lnTo>
                <a:lnTo>
                  <a:pt x="6293" y="89414"/>
                </a:lnTo>
                <a:lnTo>
                  <a:pt x="7609" y="98502"/>
                </a:lnTo>
                <a:lnTo>
                  <a:pt x="9437" y="106465"/>
                </a:lnTo>
                <a:lnTo>
                  <a:pt x="11609" y="113680"/>
                </a:lnTo>
                <a:lnTo>
                  <a:pt x="23767" y="151138"/>
                </a:lnTo>
                <a:lnTo>
                  <a:pt x="26877" y="163464"/>
                </a:lnTo>
                <a:lnTo>
                  <a:pt x="28951" y="174538"/>
                </a:lnTo>
                <a:lnTo>
                  <a:pt x="30333" y="184779"/>
                </a:lnTo>
                <a:lnTo>
                  <a:pt x="32207" y="194463"/>
                </a:lnTo>
                <a:lnTo>
                  <a:pt x="34408" y="203777"/>
                </a:lnTo>
                <a:lnTo>
                  <a:pt x="36829" y="212844"/>
                </a:lnTo>
                <a:lnTo>
                  <a:pt x="39395" y="220793"/>
                </a:lnTo>
                <a:lnTo>
                  <a:pt x="42058" y="227998"/>
                </a:lnTo>
                <a:lnTo>
                  <a:pt x="44786" y="234706"/>
                </a:lnTo>
                <a:lnTo>
                  <a:pt x="47559" y="242989"/>
                </a:lnTo>
                <a:lnTo>
                  <a:pt x="50358" y="252320"/>
                </a:lnTo>
                <a:lnTo>
                  <a:pt x="53177" y="262351"/>
                </a:lnTo>
                <a:lnTo>
                  <a:pt x="56009" y="269991"/>
                </a:lnTo>
                <a:lnTo>
                  <a:pt x="58850" y="276037"/>
                </a:lnTo>
                <a:lnTo>
                  <a:pt x="61696" y="281019"/>
                </a:lnTo>
                <a:lnTo>
                  <a:pt x="63593" y="286246"/>
                </a:lnTo>
                <a:lnTo>
                  <a:pt x="64859" y="291636"/>
                </a:lnTo>
                <a:lnTo>
                  <a:pt x="65700" y="297134"/>
                </a:lnTo>
                <a:lnTo>
                  <a:pt x="69178" y="305783"/>
                </a:lnTo>
                <a:lnTo>
                  <a:pt x="74621" y="314545"/>
                </a:lnTo>
                <a:lnTo>
                  <a:pt x="75067" y="313360"/>
                </a:lnTo>
                <a:lnTo>
                  <a:pt x="75563" y="306962"/>
                </a:lnTo>
                <a:lnTo>
                  <a:pt x="74743" y="303541"/>
                </a:lnTo>
                <a:lnTo>
                  <a:pt x="71292" y="297200"/>
                </a:lnTo>
                <a:lnTo>
                  <a:pt x="69990" y="292271"/>
                </a:lnTo>
                <a:lnTo>
                  <a:pt x="69123" y="286127"/>
                </a:lnTo>
                <a:lnTo>
                  <a:pt x="68545" y="279174"/>
                </a:lnTo>
                <a:lnTo>
                  <a:pt x="67206" y="271681"/>
                </a:lnTo>
                <a:lnTo>
                  <a:pt x="65362" y="263828"/>
                </a:lnTo>
                <a:lnTo>
                  <a:pt x="63180" y="255736"/>
                </a:lnTo>
                <a:lnTo>
                  <a:pt x="61725" y="247483"/>
                </a:lnTo>
                <a:lnTo>
                  <a:pt x="60755" y="239124"/>
                </a:lnTo>
                <a:lnTo>
                  <a:pt x="60108" y="230694"/>
                </a:lnTo>
                <a:lnTo>
                  <a:pt x="59677" y="221263"/>
                </a:lnTo>
                <a:lnTo>
                  <a:pt x="59198" y="200625"/>
                </a:lnTo>
                <a:lnTo>
                  <a:pt x="58929" y="167586"/>
                </a:lnTo>
                <a:lnTo>
                  <a:pt x="59844" y="157284"/>
                </a:lnTo>
                <a:lnTo>
                  <a:pt x="61406" y="147558"/>
                </a:lnTo>
                <a:lnTo>
                  <a:pt x="65682" y="128180"/>
                </a:lnTo>
                <a:lnTo>
                  <a:pt x="70757" y="106867"/>
                </a:lnTo>
                <a:lnTo>
                  <a:pt x="74397" y="96803"/>
                </a:lnTo>
                <a:lnTo>
                  <a:pt x="78728" y="87235"/>
                </a:lnTo>
                <a:lnTo>
                  <a:pt x="83519" y="77999"/>
                </a:lnTo>
                <a:lnTo>
                  <a:pt x="90524" y="68032"/>
                </a:lnTo>
                <a:lnTo>
                  <a:pt x="99005" y="57577"/>
                </a:lnTo>
                <a:lnTo>
                  <a:pt x="108469" y="46797"/>
                </a:lnTo>
                <a:lnTo>
                  <a:pt x="119540" y="36753"/>
                </a:lnTo>
                <a:lnTo>
                  <a:pt x="131683" y="27200"/>
                </a:lnTo>
                <a:lnTo>
                  <a:pt x="144541" y="17973"/>
                </a:lnTo>
                <a:lnTo>
                  <a:pt x="155018" y="11822"/>
                </a:lnTo>
                <a:lnTo>
                  <a:pt x="163909" y="7722"/>
                </a:lnTo>
                <a:lnTo>
                  <a:pt x="171740" y="4988"/>
                </a:lnTo>
                <a:lnTo>
                  <a:pt x="179818" y="3165"/>
                </a:lnTo>
                <a:lnTo>
                  <a:pt x="188062" y="1950"/>
                </a:lnTo>
                <a:lnTo>
                  <a:pt x="196415" y="1140"/>
                </a:lnTo>
                <a:lnTo>
                  <a:pt x="203888" y="600"/>
                </a:lnTo>
                <a:lnTo>
                  <a:pt x="210775" y="240"/>
                </a:lnTo>
                <a:lnTo>
                  <a:pt x="217272" y="0"/>
                </a:lnTo>
                <a:lnTo>
                  <a:pt x="223509" y="1746"/>
                </a:lnTo>
                <a:lnTo>
                  <a:pt x="229570" y="4814"/>
                </a:lnTo>
                <a:lnTo>
                  <a:pt x="247410" y="1666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SMARTPenAnnotation268"/>
          <p:cNvSpPr/>
          <p:nvPr/>
        </p:nvSpPr>
        <p:spPr bwMode="auto">
          <a:xfrm>
            <a:off x="6757987" y="1226077"/>
            <a:ext cx="445771" cy="320096"/>
          </a:xfrm>
          <a:custGeom>
            <a:avLst/>
            <a:gdLst/>
            <a:ahLst/>
            <a:cxnLst/>
            <a:rect l="0" t="0" r="0" b="0"/>
            <a:pathLst>
              <a:path w="445771" h="320096">
                <a:moveTo>
                  <a:pt x="0" y="188385"/>
                </a:moveTo>
                <a:lnTo>
                  <a:pt x="0" y="174733"/>
                </a:lnTo>
                <a:lnTo>
                  <a:pt x="953" y="169758"/>
                </a:lnTo>
                <a:lnTo>
                  <a:pt x="4551" y="161692"/>
                </a:lnTo>
                <a:lnTo>
                  <a:pt x="16483" y="138143"/>
                </a:lnTo>
                <a:lnTo>
                  <a:pt x="21466" y="130125"/>
                </a:lnTo>
                <a:lnTo>
                  <a:pt x="26693" y="122875"/>
                </a:lnTo>
                <a:lnTo>
                  <a:pt x="32083" y="116137"/>
                </a:lnTo>
                <a:lnTo>
                  <a:pt x="37581" y="108787"/>
                </a:lnTo>
                <a:lnTo>
                  <a:pt x="48770" y="93001"/>
                </a:lnTo>
                <a:lnTo>
                  <a:pt x="55374" y="85743"/>
                </a:lnTo>
                <a:lnTo>
                  <a:pt x="62633" y="78999"/>
                </a:lnTo>
                <a:lnTo>
                  <a:pt x="70331" y="72599"/>
                </a:lnTo>
                <a:lnTo>
                  <a:pt x="77367" y="66427"/>
                </a:lnTo>
                <a:lnTo>
                  <a:pt x="83963" y="60407"/>
                </a:lnTo>
                <a:lnTo>
                  <a:pt x="90266" y="54489"/>
                </a:lnTo>
                <a:lnTo>
                  <a:pt x="97324" y="49591"/>
                </a:lnTo>
                <a:lnTo>
                  <a:pt x="104888" y="45373"/>
                </a:lnTo>
                <a:lnTo>
                  <a:pt x="133007" y="31760"/>
                </a:lnTo>
                <a:lnTo>
                  <a:pt x="142617" y="28286"/>
                </a:lnTo>
                <a:lnTo>
                  <a:pt x="146514" y="27360"/>
                </a:lnTo>
                <a:lnTo>
                  <a:pt x="150063" y="27695"/>
                </a:lnTo>
                <a:lnTo>
                  <a:pt x="153382" y="28871"/>
                </a:lnTo>
                <a:lnTo>
                  <a:pt x="159610" y="32717"/>
                </a:lnTo>
                <a:lnTo>
                  <a:pt x="165553" y="37602"/>
                </a:lnTo>
                <a:lnTo>
                  <a:pt x="167518" y="40238"/>
                </a:lnTo>
                <a:lnTo>
                  <a:pt x="169703" y="45707"/>
                </a:lnTo>
                <a:lnTo>
                  <a:pt x="171238" y="52309"/>
                </a:lnTo>
                <a:lnTo>
                  <a:pt x="175484" y="72344"/>
                </a:lnTo>
                <a:lnTo>
                  <a:pt x="176996" y="82449"/>
                </a:lnTo>
                <a:lnTo>
                  <a:pt x="178005" y="92044"/>
                </a:lnTo>
                <a:lnTo>
                  <a:pt x="178677" y="101298"/>
                </a:lnTo>
                <a:lnTo>
                  <a:pt x="178174" y="111277"/>
                </a:lnTo>
                <a:lnTo>
                  <a:pt x="176885" y="121740"/>
                </a:lnTo>
                <a:lnTo>
                  <a:pt x="172913" y="146382"/>
                </a:lnTo>
                <a:lnTo>
                  <a:pt x="159837" y="231173"/>
                </a:lnTo>
                <a:lnTo>
                  <a:pt x="157041" y="244533"/>
                </a:lnTo>
                <a:lnTo>
                  <a:pt x="154223" y="255344"/>
                </a:lnTo>
                <a:lnTo>
                  <a:pt x="151393" y="264457"/>
                </a:lnTo>
                <a:lnTo>
                  <a:pt x="149506" y="273390"/>
                </a:lnTo>
                <a:lnTo>
                  <a:pt x="148248" y="282202"/>
                </a:lnTo>
                <a:lnTo>
                  <a:pt x="146851" y="297709"/>
                </a:lnTo>
                <a:lnTo>
                  <a:pt x="146230" y="307776"/>
                </a:lnTo>
                <a:lnTo>
                  <a:pt x="145954" y="315425"/>
                </a:lnTo>
                <a:lnTo>
                  <a:pt x="145831" y="320095"/>
                </a:lnTo>
                <a:lnTo>
                  <a:pt x="145798" y="320007"/>
                </a:lnTo>
                <a:lnTo>
                  <a:pt x="145752" y="312792"/>
                </a:lnTo>
                <a:lnTo>
                  <a:pt x="145745" y="308470"/>
                </a:lnTo>
                <a:lnTo>
                  <a:pt x="143198" y="298589"/>
                </a:lnTo>
                <a:lnTo>
                  <a:pt x="141186" y="293287"/>
                </a:lnTo>
                <a:lnTo>
                  <a:pt x="139844" y="285942"/>
                </a:lnTo>
                <a:lnTo>
                  <a:pt x="138950" y="277235"/>
                </a:lnTo>
                <a:lnTo>
                  <a:pt x="138353" y="267621"/>
                </a:lnTo>
                <a:lnTo>
                  <a:pt x="138908" y="257402"/>
                </a:lnTo>
                <a:lnTo>
                  <a:pt x="140230" y="246779"/>
                </a:lnTo>
                <a:lnTo>
                  <a:pt x="142065" y="235887"/>
                </a:lnTo>
                <a:lnTo>
                  <a:pt x="143287" y="224815"/>
                </a:lnTo>
                <a:lnTo>
                  <a:pt x="144103" y="213624"/>
                </a:lnTo>
                <a:lnTo>
                  <a:pt x="144645" y="202354"/>
                </a:lnTo>
                <a:lnTo>
                  <a:pt x="145960" y="191030"/>
                </a:lnTo>
                <a:lnTo>
                  <a:pt x="147789" y="179671"/>
                </a:lnTo>
                <a:lnTo>
                  <a:pt x="149961" y="168288"/>
                </a:lnTo>
                <a:lnTo>
                  <a:pt x="153314" y="156890"/>
                </a:lnTo>
                <a:lnTo>
                  <a:pt x="157454" y="145481"/>
                </a:lnTo>
                <a:lnTo>
                  <a:pt x="162120" y="134065"/>
                </a:lnTo>
                <a:lnTo>
                  <a:pt x="169040" y="120739"/>
                </a:lnTo>
                <a:lnTo>
                  <a:pt x="177464" y="106140"/>
                </a:lnTo>
                <a:lnTo>
                  <a:pt x="186889" y="90693"/>
                </a:lnTo>
                <a:lnTo>
                  <a:pt x="194125" y="77537"/>
                </a:lnTo>
                <a:lnTo>
                  <a:pt x="199902" y="65909"/>
                </a:lnTo>
                <a:lnTo>
                  <a:pt x="204705" y="55299"/>
                </a:lnTo>
                <a:lnTo>
                  <a:pt x="210765" y="46321"/>
                </a:lnTo>
                <a:lnTo>
                  <a:pt x="217663" y="38431"/>
                </a:lnTo>
                <a:lnTo>
                  <a:pt x="240163" y="16630"/>
                </a:lnTo>
                <a:lnTo>
                  <a:pt x="243929" y="14827"/>
                </a:lnTo>
                <a:lnTo>
                  <a:pt x="247392" y="14577"/>
                </a:lnTo>
                <a:lnTo>
                  <a:pt x="254732" y="15887"/>
                </a:lnTo>
                <a:lnTo>
                  <a:pt x="264344" y="16469"/>
                </a:lnTo>
                <a:lnTo>
                  <a:pt x="267669" y="18530"/>
                </a:lnTo>
                <a:lnTo>
                  <a:pt x="269886" y="21808"/>
                </a:lnTo>
                <a:lnTo>
                  <a:pt x="271365" y="25899"/>
                </a:lnTo>
                <a:lnTo>
                  <a:pt x="274255" y="32436"/>
                </a:lnTo>
                <a:lnTo>
                  <a:pt x="282546" y="49859"/>
                </a:lnTo>
                <a:lnTo>
                  <a:pt x="285519" y="58887"/>
                </a:lnTo>
                <a:lnTo>
                  <a:pt x="287501" y="67763"/>
                </a:lnTo>
                <a:lnTo>
                  <a:pt x="288822" y="76538"/>
                </a:lnTo>
                <a:lnTo>
                  <a:pt x="289703" y="86198"/>
                </a:lnTo>
                <a:lnTo>
                  <a:pt x="290290" y="96448"/>
                </a:lnTo>
                <a:lnTo>
                  <a:pt x="290943" y="117044"/>
                </a:lnTo>
                <a:lnTo>
                  <a:pt x="291233" y="135723"/>
                </a:lnTo>
                <a:lnTo>
                  <a:pt x="290358" y="147562"/>
                </a:lnTo>
                <a:lnTo>
                  <a:pt x="288822" y="161170"/>
                </a:lnTo>
                <a:lnTo>
                  <a:pt x="284576" y="191529"/>
                </a:lnTo>
                <a:lnTo>
                  <a:pt x="277782" y="235989"/>
                </a:lnTo>
                <a:lnTo>
                  <a:pt x="276628" y="244886"/>
                </a:lnTo>
                <a:lnTo>
                  <a:pt x="275859" y="251770"/>
                </a:lnTo>
                <a:lnTo>
                  <a:pt x="275004" y="256879"/>
                </a:lnTo>
                <a:lnTo>
                  <a:pt x="274775" y="256907"/>
                </a:lnTo>
                <a:lnTo>
                  <a:pt x="274624" y="251212"/>
                </a:lnTo>
                <a:lnTo>
                  <a:pt x="274455" y="229643"/>
                </a:lnTo>
                <a:lnTo>
                  <a:pt x="275363" y="218748"/>
                </a:lnTo>
                <a:lnTo>
                  <a:pt x="276920" y="208627"/>
                </a:lnTo>
                <a:lnTo>
                  <a:pt x="278911" y="199022"/>
                </a:lnTo>
                <a:lnTo>
                  <a:pt x="282143" y="188809"/>
                </a:lnTo>
                <a:lnTo>
                  <a:pt x="286203" y="178190"/>
                </a:lnTo>
                <a:lnTo>
                  <a:pt x="290815" y="167301"/>
                </a:lnTo>
                <a:lnTo>
                  <a:pt x="310957" y="115569"/>
                </a:lnTo>
                <a:lnTo>
                  <a:pt x="317795" y="99836"/>
                </a:lnTo>
                <a:lnTo>
                  <a:pt x="324258" y="86490"/>
                </a:lnTo>
                <a:lnTo>
                  <a:pt x="330472" y="74735"/>
                </a:lnTo>
                <a:lnTo>
                  <a:pt x="337472" y="64041"/>
                </a:lnTo>
                <a:lnTo>
                  <a:pt x="344997" y="54054"/>
                </a:lnTo>
                <a:lnTo>
                  <a:pt x="352871" y="44538"/>
                </a:lnTo>
                <a:lnTo>
                  <a:pt x="360025" y="36290"/>
                </a:lnTo>
                <a:lnTo>
                  <a:pt x="366699" y="28886"/>
                </a:lnTo>
                <a:lnTo>
                  <a:pt x="382654" y="11903"/>
                </a:lnTo>
                <a:lnTo>
                  <a:pt x="386548" y="7866"/>
                </a:lnTo>
                <a:lnTo>
                  <a:pt x="391049" y="5174"/>
                </a:lnTo>
                <a:lnTo>
                  <a:pt x="401130" y="2183"/>
                </a:lnTo>
                <a:lnTo>
                  <a:pt x="412964" y="499"/>
                </a:lnTo>
                <a:lnTo>
                  <a:pt x="422504" y="0"/>
                </a:lnTo>
                <a:lnTo>
                  <a:pt x="425497" y="882"/>
                </a:lnTo>
                <a:lnTo>
                  <a:pt x="431363" y="4403"/>
                </a:lnTo>
                <a:lnTo>
                  <a:pt x="433308" y="7628"/>
                </a:lnTo>
                <a:lnTo>
                  <a:pt x="435469" y="16291"/>
                </a:lnTo>
                <a:lnTo>
                  <a:pt x="436045" y="22221"/>
                </a:lnTo>
                <a:lnTo>
                  <a:pt x="436429" y="29031"/>
                </a:lnTo>
                <a:lnTo>
                  <a:pt x="436856" y="44219"/>
                </a:lnTo>
                <a:lnTo>
                  <a:pt x="437045" y="60494"/>
                </a:lnTo>
                <a:lnTo>
                  <a:pt x="436144" y="69787"/>
                </a:lnTo>
                <a:lnTo>
                  <a:pt x="434591" y="79792"/>
                </a:lnTo>
                <a:lnTo>
                  <a:pt x="432602" y="90272"/>
                </a:lnTo>
                <a:lnTo>
                  <a:pt x="431276" y="104879"/>
                </a:lnTo>
                <a:lnTo>
                  <a:pt x="430392" y="122237"/>
                </a:lnTo>
                <a:lnTo>
                  <a:pt x="429149" y="170373"/>
                </a:lnTo>
                <a:lnTo>
                  <a:pt x="428729" y="234992"/>
                </a:lnTo>
                <a:lnTo>
                  <a:pt x="429647" y="249936"/>
                </a:lnTo>
                <a:lnTo>
                  <a:pt x="431212" y="261804"/>
                </a:lnTo>
                <a:lnTo>
                  <a:pt x="433206" y="271621"/>
                </a:lnTo>
                <a:lnTo>
                  <a:pt x="435489" y="279118"/>
                </a:lnTo>
                <a:lnTo>
                  <a:pt x="437964" y="285069"/>
                </a:lnTo>
                <a:lnTo>
                  <a:pt x="442300" y="294221"/>
                </a:lnTo>
                <a:lnTo>
                  <a:pt x="443457" y="297995"/>
                </a:lnTo>
                <a:lnTo>
                  <a:pt x="445770" y="30840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SMARTPenAnnotation269"/>
          <p:cNvSpPr/>
          <p:nvPr/>
        </p:nvSpPr>
        <p:spPr bwMode="auto">
          <a:xfrm>
            <a:off x="7281911" y="1235499"/>
            <a:ext cx="299037" cy="279866"/>
          </a:xfrm>
          <a:custGeom>
            <a:avLst/>
            <a:gdLst/>
            <a:ahLst/>
            <a:cxnLst/>
            <a:rect l="0" t="0" r="0" b="0"/>
            <a:pathLst>
              <a:path w="299037" h="279866">
                <a:moveTo>
                  <a:pt x="127586" y="24658"/>
                </a:moveTo>
                <a:lnTo>
                  <a:pt x="127586" y="2515"/>
                </a:lnTo>
                <a:lnTo>
                  <a:pt x="126634" y="1324"/>
                </a:lnTo>
                <a:lnTo>
                  <a:pt x="125046" y="529"/>
                </a:lnTo>
                <a:lnTo>
                  <a:pt x="123035" y="0"/>
                </a:lnTo>
                <a:lnTo>
                  <a:pt x="120742" y="599"/>
                </a:lnTo>
                <a:lnTo>
                  <a:pt x="115655" y="3805"/>
                </a:lnTo>
                <a:lnTo>
                  <a:pt x="107679" y="10945"/>
                </a:lnTo>
                <a:lnTo>
                  <a:pt x="97783" y="20468"/>
                </a:lnTo>
                <a:lnTo>
                  <a:pt x="87035" y="31051"/>
                </a:lnTo>
                <a:lnTo>
                  <a:pt x="82454" y="37492"/>
                </a:lnTo>
                <a:lnTo>
                  <a:pt x="78449" y="44644"/>
                </a:lnTo>
                <a:lnTo>
                  <a:pt x="74825" y="52270"/>
                </a:lnTo>
                <a:lnTo>
                  <a:pt x="70505" y="60211"/>
                </a:lnTo>
                <a:lnTo>
                  <a:pt x="65720" y="68362"/>
                </a:lnTo>
                <a:lnTo>
                  <a:pt x="55322" y="85040"/>
                </a:lnTo>
                <a:lnTo>
                  <a:pt x="27465" y="127577"/>
                </a:lnTo>
                <a:lnTo>
                  <a:pt x="21787" y="138991"/>
                </a:lnTo>
                <a:lnTo>
                  <a:pt x="16096" y="152315"/>
                </a:lnTo>
                <a:lnTo>
                  <a:pt x="10396" y="166913"/>
                </a:lnTo>
                <a:lnTo>
                  <a:pt x="6597" y="179502"/>
                </a:lnTo>
                <a:lnTo>
                  <a:pt x="4065" y="190752"/>
                </a:lnTo>
                <a:lnTo>
                  <a:pt x="2376" y="201110"/>
                </a:lnTo>
                <a:lnTo>
                  <a:pt x="1250" y="209920"/>
                </a:lnTo>
                <a:lnTo>
                  <a:pt x="500" y="217699"/>
                </a:lnTo>
                <a:lnTo>
                  <a:pt x="0" y="224789"/>
                </a:lnTo>
                <a:lnTo>
                  <a:pt x="618" y="232374"/>
                </a:lnTo>
                <a:lnTo>
                  <a:pt x="1983" y="240288"/>
                </a:lnTo>
                <a:lnTo>
                  <a:pt x="3846" y="248421"/>
                </a:lnTo>
                <a:lnTo>
                  <a:pt x="6040" y="254796"/>
                </a:lnTo>
                <a:lnTo>
                  <a:pt x="8456" y="259998"/>
                </a:lnTo>
                <a:lnTo>
                  <a:pt x="11019" y="264419"/>
                </a:lnTo>
                <a:lnTo>
                  <a:pt x="18946" y="271871"/>
                </a:lnTo>
                <a:lnTo>
                  <a:pt x="27867" y="277406"/>
                </a:lnTo>
                <a:lnTo>
                  <a:pt x="35006" y="279865"/>
                </a:lnTo>
                <a:lnTo>
                  <a:pt x="38244" y="279569"/>
                </a:lnTo>
                <a:lnTo>
                  <a:pt x="41355" y="278418"/>
                </a:lnTo>
                <a:lnTo>
                  <a:pt x="48304" y="274600"/>
                </a:lnTo>
                <a:lnTo>
                  <a:pt x="57742" y="269729"/>
                </a:lnTo>
                <a:lnTo>
                  <a:pt x="65747" y="264388"/>
                </a:lnTo>
                <a:lnTo>
                  <a:pt x="69215" y="261631"/>
                </a:lnTo>
                <a:lnTo>
                  <a:pt x="71527" y="258840"/>
                </a:lnTo>
                <a:lnTo>
                  <a:pt x="73069" y="256027"/>
                </a:lnTo>
                <a:lnTo>
                  <a:pt x="74096" y="253199"/>
                </a:lnTo>
                <a:lnTo>
                  <a:pt x="80318" y="244977"/>
                </a:lnTo>
                <a:lnTo>
                  <a:pt x="84644" y="240117"/>
                </a:lnTo>
                <a:lnTo>
                  <a:pt x="88480" y="234972"/>
                </a:lnTo>
                <a:lnTo>
                  <a:pt x="91990" y="229638"/>
                </a:lnTo>
                <a:lnTo>
                  <a:pt x="95284" y="224176"/>
                </a:lnTo>
                <a:lnTo>
                  <a:pt x="98431" y="218630"/>
                </a:lnTo>
                <a:lnTo>
                  <a:pt x="104468" y="207388"/>
                </a:lnTo>
                <a:lnTo>
                  <a:pt x="107412" y="200770"/>
                </a:lnTo>
                <a:lnTo>
                  <a:pt x="110326" y="193501"/>
                </a:lnTo>
                <a:lnTo>
                  <a:pt x="113222" y="185798"/>
                </a:lnTo>
                <a:lnTo>
                  <a:pt x="116105" y="174947"/>
                </a:lnTo>
                <a:lnTo>
                  <a:pt x="118979" y="161998"/>
                </a:lnTo>
                <a:lnTo>
                  <a:pt x="121849" y="147651"/>
                </a:lnTo>
                <a:lnTo>
                  <a:pt x="123761" y="136181"/>
                </a:lnTo>
                <a:lnTo>
                  <a:pt x="125036" y="126629"/>
                </a:lnTo>
                <a:lnTo>
                  <a:pt x="125887" y="118356"/>
                </a:lnTo>
                <a:lnTo>
                  <a:pt x="126453" y="108078"/>
                </a:lnTo>
                <a:lnTo>
                  <a:pt x="127083" y="83959"/>
                </a:lnTo>
                <a:lnTo>
                  <a:pt x="128203" y="73717"/>
                </a:lnTo>
                <a:lnTo>
                  <a:pt x="129902" y="64984"/>
                </a:lnTo>
                <a:lnTo>
                  <a:pt x="131988" y="57257"/>
                </a:lnTo>
                <a:lnTo>
                  <a:pt x="134330" y="51153"/>
                </a:lnTo>
                <a:lnTo>
                  <a:pt x="136845" y="46131"/>
                </a:lnTo>
                <a:lnTo>
                  <a:pt x="139473" y="41831"/>
                </a:lnTo>
                <a:lnTo>
                  <a:pt x="141226" y="39917"/>
                </a:lnTo>
                <a:lnTo>
                  <a:pt x="142394" y="39593"/>
                </a:lnTo>
                <a:lnTo>
                  <a:pt x="143173" y="40330"/>
                </a:lnTo>
                <a:lnTo>
                  <a:pt x="143693" y="41773"/>
                </a:lnTo>
                <a:lnTo>
                  <a:pt x="144269" y="45917"/>
                </a:lnTo>
                <a:lnTo>
                  <a:pt x="144691" y="181731"/>
                </a:lnTo>
                <a:lnTo>
                  <a:pt x="146609" y="196048"/>
                </a:lnTo>
                <a:lnTo>
                  <a:pt x="149793" y="209403"/>
                </a:lnTo>
                <a:lnTo>
                  <a:pt x="153821" y="222117"/>
                </a:lnTo>
                <a:lnTo>
                  <a:pt x="156506" y="231545"/>
                </a:lnTo>
                <a:lnTo>
                  <a:pt x="158296" y="238782"/>
                </a:lnTo>
                <a:lnTo>
                  <a:pt x="159489" y="244560"/>
                </a:lnTo>
                <a:lnTo>
                  <a:pt x="161237" y="248412"/>
                </a:lnTo>
                <a:lnTo>
                  <a:pt x="163355" y="250980"/>
                </a:lnTo>
                <a:lnTo>
                  <a:pt x="165720" y="252692"/>
                </a:lnTo>
                <a:lnTo>
                  <a:pt x="173426" y="254594"/>
                </a:lnTo>
                <a:lnTo>
                  <a:pt x="178149" y="255101"/>
                </a:lnTo>
                <a:lnTo>
                  <a:pt x="182250" y="254487"/>
                </a:lnTo>
                <a:lnTo>
                  <a:pt x="189346" y="251264"/>
                </a:lnTo>
                <a:lnTo>
                  <a:pt x="203247" y="244095"/>
                </a:lnTo>
                <a:lnTo>
                  <a:pt x="207555" y="240482"/>
                </a:lnTo>
                <a:lnTo>
                  <a:pt x="211378" y="236168"/>
                </a:lnTo>
                <a:lnTo>
                  <a:pt x="214881" y="231387"/>
                </a:lnTo>
                <a:lnTo>
                  <a:pt x="220072" y="226295"/>
                </a:lnTo>
                <a:lnTo>
                  <a:pt x="226391" y="220995"/>
                </a:lnTo>
                <a:lnTo>
                  <a:pt x="233462" y="215557"/>
                </a:lnTo>
                <a:lnTo>
                  <a:pt x="239127" y="209074"/>
                </a:lnTo>
                <a:lnTo>
                  <a:pt x="243857" y="201894"/>
                </a:lnTo>
                <a:lnTo>
                  <a:pt x="247962" y="194251"/>
                </a:lnTo>
                <a:lnTo>
                  <a:pt x="252605" y="186297"/>
                </a:lnTo>
                <a:lnTo>
                  <a:pt x="262843" y="169840"/>
                </a:lnTo>
                <a:lnTo>
                  <a:pt x="268239" y="158594"/>
                </a:lnTo>
                <a:lnTo>
                  <a:pt x="273742" y="145381"/>
                </a:lnTo>
                <a:lnTo>
                  <a:pt x="299036" y="9323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SMARTPenAnnotation270"/>
          <p:cNvSpPr/>
          <p:nvPr/>
        </p:nvSpPr>
        <p:spPr bwMode="auto">
          <a:xfrm>
            <a:off x="7598092" y="1093929"/>
            <a:ext cx="49891" cy="474839"/>
          </a:xfrm>
          <a:custGeom>
            <a:avLst/>
            <a:gdLst/>
            <a:ahLst/>
            <a:cxnLst/>
            <a:rect l="0" t="0" r="0" b="0"/>
            <a:pathLst>
              <a:path w="49891" h="474839">
                <a:moveTo>
                  <a:pt x="34290" y="20496"/>
                </a:moveTo>
                <a:lnTo>
                  <a:pt x="38841" y="11394"/>
                </a:lnTo>
                <a:lnTo>
                  <a:pt x="41134" y="7760"/>
                </a:lnTo>
                <a:lnTo>
                  <a:pt x="43615" y="4385"/>
                </a:lnTo>
                <a:lnTo>
                  <a:pt x="46222" y="1183"/>
                </a:lnTo>
                <a:lnTo>
                  <a:pt x="47959" y="0"/>
                </a:lnTo>
                <a:lnTo>
                  <a:pt x="49118" y="165"/>
                </a:lnTo>
                <a:lnTo>
                  <a:pt x="49890" y="1227"/>
                </a:lnTo>
                <a:lnTo>
                  <a:pt x="49452" y="4792"/>
                </a:lnTo>
                <a:lnTo>
                  <a:pt x="48209" y="10027"/>
                </a:lnTo>
                <a:lnTo>
                  <a:pt x="46426" y="16374"/>
                </a:lnTo>
                <a:lnTo>
                  <a:pt x="44286" y="25368"/>
                </a:lnTo>
                <a:lnTo>
                  <a:pt x="39368" y="48061"/>
                </a:lnTo>
                <a:lnTo>
                  <a:pt x="36723" y="58875"/>
                </a:lnTo>
                <a:lnTo>
                  <a:pt x="34007" y="68942"/>
                </a:lnTo>
                <a:lnTo>
                  <a:pt x="31243" y="78510"/>
                </a:lnTo>
                <a:lnTo>
                  <a:pt x="28449" y="91557"/>
                </a:lnTo>
                <a:lnTo>
                  <a:pt x="25634" y="106922"/>
                </a:lnTo>
                <a:lnTo>
                  <a:pt x="22804" y="123834"/>
                </a:lnTo>
                <a:lnTo>
                  <a:pt x="20918" y="141775"/>
                </a:lnTo>
                <a:lnTo>
                  <a:pt x="19660" y="160404"/>
                </a:lnTo>
                <a:lnTo>
                  <a:pt x="18264" y="196024"/>
                </a:lnTo>
                <a:lnTo>
                  <a:pt x="17642" y="224556"/>
                </a:lnTo>
                <a:lnTo>
                  <a:pt x="16524" y="237498"/>
                </a:lnTo>
                <a:lnTo>
                  <a:pt x="14826" y="249937"/>
                </a:lnTo>
                <a:lnTo>
                  <a:pt x="12741" y="262039"/>
                </a:lnTo>
                <a:lnTo>
                  <a:pt x="11352" y="273917"/>
                </a:lnTo>
                <a:lnTo>
                  <a:pt x="10426" y="285645"/>
                </a:lnTo>
                <a:lnTo>
                  <a:pt x="9808" y="297275"/>
                </a:lnTo>
                <a:lnTo>
                  <a:pt x="9122" y="325436"/>
                </a:lnTo>
                <a:lnTo>
                  <a:pt x="8939" y="340947"/>
                </a:lnTo>
                <a:lnTo>
                  <a:pt x="7864" y="354145"/>
                </a:lnTo>
                <a:lnTo>
                  <a:pt x="6195" y="365801"/>
                </a:lnTo>
                <a:lnTo>
                  <a:pt x="4130" y="376429"/>
                </a:lnTo>
                <a:lnTo>
                  <a:pt x="2753" y="385419"/>
                </a:lnTo>
                <a:lnTo>
                  <a:pt x="1836" y="393318"/>
                </a:lnTo>
                <a:lnTo>
                  <a:pt x="1223" y="400489"/>
                </a:lnTo>
                <a:lnTo>
                  <a:pt x="816" y="409080"/>
                </a:lnTo>
                <a:lnTo>
                  <a:pt x="241" y="436516"/>
                </a:lnTo>
                <a:lnTo>
                  <a:pt x="0" y="47483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SMARTPenAnnotation271"/>
          <p:cNvSpPr/>
          <p:nvPr/>
        </p:nvSpPr>
        <p:spPr bwMode="auto">
          <a:xfrm>
            <a:off x="7529512" y="1270421"/>
            <a:ext cx="634366" cy="310805"/>
          </a:xfrm>
          <a:custGeom>
            <a:avLst/>
            <a:gdLst/>
            <a:ahLst/>
            <a:cxnLst/>
            <a:rect l="0" t="0" r="0" b="0"/>
            <a:pathLst>
              <a:path w="634366" h="310805">
                <a:moveTo>
                  <a:pt x="0" y="41171"/>
                </a:moveTo>
                <a:lnTo>
                  <a:pt x="11932" y="53103"/>
                </a:lnTo>
                <a:lnTo>
                  <a:pt x="15574" y="54841"/>
                </a:lnTo>
                <a:lnTo>
                  <a:pt x="28851" y="57286"/>
                </a:lnTo>
                <a:lnTo>
                  <a:pt x="44893" y="58113"/>
                </a:lnTo>
                <a:lnTo>
                  <a:pt x="66124" y="58276"/>
                </a:lnTo>
                <a:lnTo>
                  <a:pt x="79871" y="60838"/>
                </a:lnTo>
                <a:lnTo>
                  <a:pt x="87537" y="62855"/>
                </a:lnTo>
                <a:lnTo>
                  <a:pt x="94553" y="63247"/>
                </a:lnTo>
                <a:lnTo>
                  <a:pt x="107428" y="61143"/>
                </a:lnTo>
                <a:lnTo>
                  <a:pt x="122041" y="59572"/>
                </a:lnTo>
                <a:lnTo>
                  <a:pt x="129938" y="59154"/>
                </a:lnTo>
                <a:lnTo>
                  <a:pt x="139966" y="56969"/>
                </a:lnTo>
                <a:lnTo>
                  <a:pt x="151413" y="53608"/>
                </a:lnTo>
                <a:lnTo>
                  <a:pt x="163807" y="49463"/>
                </a:lnTo>
                <a:lnTo>
                  <a:pt x="182659" y="44856"/>
                </a:lnTo>
                <a:lnTo>
                  <a:pt x="197386" y="41856"/>
                </a:lnTo>
                <a:lnTo>
                  <a:pt x="216388" y="34812"/>
                </a:lnTo>
                <a:lnTo>
                  <a:pt x="234083" y="26693"/>
                </a:lnTo>
                <a:lnTo>
                  <a:pt x="252344" y="18255"/>
                </a:lnTo>
                <a:lnTo>
                  <a:pt x="267411" y="12571"/>
                </a:lnTo>
                <a:lnTo>
                  <a:pt x="271618" y="9722"/>
                </a:lnTo>
                <a:lnTo>
                  <a:pt x="273472" y="6870"/>
                </a:lnTo>
                <a:lnTo>
                  <a:pt x="273755" y="4016"/>
                </a:lnTo>
                <a:lnTo>
                  <a:pt x="272990" y="2114"/>
                </a:lnTo>
                <a:lnTo>
                  <a:pt x="271528" y="845"/>
                </a:lnTo>
                <a:lnTo>
                  <a:pt x="269601" y="0"/>
                </a:lnTo>
                <a:lnTo>
                  <a:pt x="266412" y="388"/>
                </a:lnTo>
                <a:lnTo>
                  <a:pt x="257787" y="3361"/>
                </a:lnTo>
                <a:lnTo>
                  <a:pt x="245065" y="10396"/>
                </a:lnTo>
                <a:lnTo>
                  <a:pt x="231791" y="19873"/>
                </a:lnTo>
                <a:lnTo>
                  <a:pt x="226917" y="25068"/>
                </a:lnTo>
                <a:lnTo>
                  <a:pt x="222716" y="30435"/>
                </a:lnTo>
                <a:lnTo>
                  <a:pt x="218963" y="35919"/>
                </a:lnTo>
                <a:lnTo>
                  <a:pt x="215508" y="41480"/>
                </a:lnTo>
                <a:lnTo>
                  <a:pt x="212252" y="47092"/>
                </a:lnTo>
                <a:lnTo>
                  <a:pt x="206094" y="58407"/>
                </a:lnTo>
                <a:lnTo>
                  <a:pt x="194380" y="81194"/>
                </a:lnTo>
                <a:lnTo>
                  <a:pt x="191499" y="89761"/>
                </a:lnTo>
                <a:lnTo>
                  <a:pt x="188626" y="100234"/>
                </a:lnTo>
                <a:lnTo>
                  <a:pt x="185758" y="111979"/>
                </a:lnTo>
                <a:lnTo>
                  <a:pt x="183847" y="123619"/>
                </a:lnTo>
                <a:lnTo>
                  <a:pt x="182573" y="135189"/>
                </a:lnTo>
                <a:lnTo>
                  <a:pt x="181722" y="146712"/>
                </a:lnTo>
                <a:lnTo>
                  <a:pt x="180778" y="164596"/>
                </a:lnTo>
                <a:lnTo>
                  <a:pt x="180526" y="172032"/>
                </a:lnTo>
                <a:lnTo>
                  <a:pt x="181311" y="178894"/>
                </a:lnTo>
                <a:lnTo>
                  <a:pt x="182787" y="185374"/>
                </a:lnTo>
                <a:lnTo>
                  <a:pt x="189414" y="206135"/>
                </a:lnTo>
                <a:lnTo>
                  <a:pt x="191998" y="214012"/>
                </a:lnTo>
                <a:lnTo>
                  <a:pt x="194674" y="220216"/>
                </a:lnTo>
                <a:lnTo>
                  <a:pt x="200187" y="229649"/>
                </a:lnTo>
                <a:lnTo>
                  <a:pt x="205812" y="237017"/>
                </a:lnTo>
                <a:lnTo>
                  <a:pt x="208645" y="240315"/>
                </a:lnTo>
                <a:lnTo>
                  <a:pt x="221735" y="249507"/>
                </a:lnTo>
                <a:lnTo>
                  <a:pt x="232217" y="252827"/>
                </a:lnTo>
                <a:lnTo>
                  <a:pt x="248827" y="254697"/>
                </a:lnTo>
                <a:lnTo>
                  <a:pt x="254468" y="254959"/>
                </a:lnTo>
                <a:lnTo>
                  <a:pt x="265815" y="252710"/>
                </a:lnTo>
                <a:lnTo>
                  <a:pt x="282912" y="246089"/>
                </a:lnTo>
                <a:lnTo>
                  <a:pt x="302584" y="238095"/>
                </a:lnTo>
                <a:lnTo>
                  <a:pt x="310307" y="235319"/>
                </a:lnTo>
                <a:lnTo>
                  <a:pt x="319267" y="229658"/>
                </a:lnTo>
                <a:lnTo>
                  <a:pt x="329049" y="222074"/>
                </a:lnTo>
                <a:lnTo>
                  <a:pt x="339382" y="213208"/>
                </a:lnTo>
                <a:lnTo>
                  <a:pt x="349127" y="205392"/>
                </a:lnTo>
                <a:lnTo>
                  <a:pt x="358482" y="198277"/>
                </a:lnTo>
                <a:lnTo>
                  <a:pt x="367575" y="191628"/>
                </a:lnTo>
                <a:lnTo>
                  <a:pt x="374590" y="185291"/>
                </a:lnTo>
                <a:lnTo>
                  <a:pt x="380219" y="179161"/>
                </a:lnTo>
                <a:lnTo>
                  <a:pt x="384925" y="173169"/>
                </a:lnTo>
                <a:lnTo>
                  <a:pt x="389966" y="166317"/>
                </a:lnTo>
                <a:lnTo>
                  <a:pt x="400648" y="151084"/>
                </a:lnTo>
                <a:lnTo>
                  <a:pt x="405212" y="143974"/>
                </a:lnTo>
                <a:lnTo>
                  <a:pt x="409206" y="137329"/>
                </a:lnTo>
                <a:lnTo>
                  <a:pt x="412821" y="130994"/>
                </a:lnTo>
                <a:lnTo>
                  <a:pt x="416184" y="123913"/>
                </a:lnTo>
                <a:lnTo>
                  <a:pt x="419378" y="116335"/>
                </a:lnTo>
                <a:lnTo>
                  <a:pt x="422462" y="108425"/>
                </a:lnTo>
                <a:lnTo>
                  <a:pt x="424516" y="101247"/>
                </a:lnTo>
                <a:lnTo>
                  <a:pt x="425886" y="94557"/>
                </a:lnTo>
                <a:lnTo>
                  <a:pt x="426799" y="88191"/>
                </a:lnTo>
                <a:lnTo>
                  <a:pt x="428360" y="82043"/>
                </a:lnTo>
                <a:lnTo>
                  <a:pt x="430354" y="76039"/>
                </a:lnTo>
                <a:lnTo>
                  <a:pt x="432635" y="70131"/>
                </a:lnTo>
                <a:lnTo>
                  <a:pt x="434156" y="62383"/>
                </a:lnTo>
                <a:lnTo>
                  <a:pt x="435170" y="53407"/>
                </a:lnTo>
                <a:lnTo>
                  <a:pt x="436297" y="38037"/>
                </a:lnTo>
                <a:lnTo>
                  <a:pt x="436797" y="34381"/>
                </a:lnTo>
                <a:lnTo>
                  <a:pt x="436931" y="34739"/>
                </a:lnTo>
                <a:lnTo>
                  <a:pt x="437119" y="40747"/>
                </a:lnTo>
                <a:lnTo>
                  <a:pt x="437187" y="78380"/>
                </a:lnTo>
                <a:lnTo>
                  <a:pt x="436238" y="91695"/>
                </a:lnTo>
                <a:lnTo>
                  <a:pt x="434653" y="106286"/>
                </a:lnTo>
                <a:lnTo>
                  <a:pt x="432643" y="121729"/>
                </a:lnTo>
                <a:lnTo>
                  <a:pt x="431304" y="134881"/>
                </a:lnTo>
                <a:lnTo>
                  <a:pt x="430411" y="146507"/>
                </a:lnTo>
                <a:lnTo>
                  <a:pt x="429816" y="157115"/>
                </a:lnTo>
                <a:lnTo>
                  <a:pt x="429154" y="176522"/>
                </a:lnTo>
                <a:lnTo>
                  <a:pt x="428730" y="212264"/>
                </a:lnTo>
                <a:lnTo>
                  <a:pt x="428634" y="261195"/>
                </a:lnTo>
                <a:lnTo>
                  <a:pt x="429584" y="270721"/>
                </a:lnTo>
                <a:lnTo>
                  <a:pt x="431169" y="279929"/>
                </a:lnTo>
                <a:lnTo>
                  <a:pt x="436007" y="301587"/>
                </a:lnTo>
                <a:lnTo>
                  <a:pt x="436962" y="310804"/>
                </a:lnTo>
                <a:lnTo>
                  <a:pt x="437041" y="310462"/>
                </a:lnTo>
                <a:lnTo>
                  <a:pt x="437128" y="305636"/>
                </a:lnTo>
                <a:lnTo>
                  <a:pt x="437166" y="293966"/>
                </a:lnTo>
                <a:lnTo>
                  <a:pt x="438130" y="284948"/>
                </a:lnTo>
                <a:lnTo>
                  <a:pt x="439724" y="274174"/>
                </a:lnTo>
                <a:lnTo>
                  <a:pt x="441739" y="262229"/>
                </a:lnTo>
                <a:lnTo>
                  <a:pt x="444035" y="251408"/>
                </a:lnTo>
                <a:lnTo>
                  <a:pt x="446518" y="241337"/>
                </a:lnTo>
                <a:lnTo>
                  <a:pt x="449127" y="231765"/>
                </a:lnTo>
                <a:lnTo>
                  <a:pt x="454565" y="213509"/>
                </a:lnTo>
                <a:lnTo>
                  <a:pt x="457348" y="204641"/>
                </a:lnTo>
                <a:lnTo>
                  <a:pt x="461109" y="195871"/>
                </a:lnTo>
                <a:lnTo>
                  <a:pt x="465520" y="187167"/>
                </a:lnTo>
                <a:lnTo>
                  <a:pt x="470368" y="178507"/>
                </a:lnTo>
                <a:lnTo>
                  <a:pt x="474550" y="169876"/>
                </a:lnTo>
                <a:lnTo>
                  <a:pt x="478293" y="161264"/>
                </a:lnTo>
                <a:lnTo>
                  <a:pt x="481740" y="152666"/>
                </a:lnTo>
                <a:lnTo>
                  <a:pt x="485942" y="144076"/>
                </a:lnTo>
                <a:lnTo>
                  <a:pt x="490649" y="135492"/>
                </a:lnTo>
                <a:lnTo>
                  <a:pt x="495692" y="126911"/>
                </a:lnTo>
                <a:lnTo>
                  <a:pt x="502864" y="117381"/>
                </a:lnTo>
                <a:lnTo>
                  <a:pt x="511456" y="107218"/>
                </a:lnTo>
                <a:lnTo>
                  <a:pt x="520993" y="96632"/>
                </a:lnTo>
                <a:lnTo>
                  <a:pt x="529255" y="88623"/>
                </a:lnTo>
                <a:lnTo>
                  <a:pt x="536670" y="82330"/>
                </a:lnTo>
                <a:lnTo>
                  <a:pt x="543518" y="77183"/>
                </a:lnTo>
                <a:lnTo>
                  <a:pt x="558746" y="66384"/>
                </a:lnTo>
                <a:lnTo>
                  <a:pt x="566807" y="60837"/>
                </a:lnTo>
                <a:lnTo>
                  <a:pt x="578305" y="52134"/>
                </a:lnTo>
                <a:lnTo>
                  <a:pt x="586590" y="46043"/>
                </a:lnTo>
                <a:lnTo>
                  <a:pt x="593447" y="43336"/>
                </a:lnTo>
                <a:lnTo>
                  <a:pt x="602662" y="41813"/>
                </a:lnTo>
                <a:lnTo>
                  <a:pt x="605610" y="42551"/>
                </a:lnTo>
                <a:lnTo>
                  <a:pt x="615503" y="48608"/>
                </a:lnTo>
                <a:lnTo>
                  <a:pt x="618997" y="54319"/>
                </a:lnTo>
                <a:lnTo>
                  <a:pt x="622773" y="62255"/>
                </a:lnTo>
                <a:lnTo>
                  <a:pt x="624450" y="68956"/>
                </a:lnTo>
                <a:lnTo>
                  <a:pt x="625395" y="78085"/>
                </a:lnTo>
                <a:lnTo>
                  <a:pt x="628156" y="86470"/>
                </a:lnTo>
                <a:lnTo>
                  <a:pt x="630227" y="91373"/>
                </a:lnTo>
                <a:lnTo>
                  <a:pt x="631606" y="97499"/>
                </a:lnTo>
                <a:lnTo>
                  <a:pt x="632526" y="104440"/>
                </a:lnTo>
                <a:lnTo>
                  <a:pt x="633139" y="111926"/>
                </a:lnTo>
                <a:lnTo>
                  <a:pt x="633547" y="119773"/>
                </a:lnTo>
                <a:lnTo>
                  <a:pt x="634002" y="136113"/>
                </a:lnTo>
                <a:lnTo>
                  <a:pt x="634365" y="298346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SMARTPenAnnotation272"/>
          <p:cNvSpPr/>
          <p:nvPr/>
        </p:nvSpPr>
        <p:spPr bwMode="auto">
          <a:xfrm>
            <a:off x="8198167" y="1131569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SMARTPenAnnotation273"/>
          <p:cNvSpPr/>
          <p:nvPr/>
        </p:nvSpPr>
        <p:spPr bwMode="auto">
          <a:xfrm>
            <a:off x="8258604" y="1317428"/>
            <a:ext cx="308181" cy="276837"/>
          </a:xfrm>
          <a:custGeom>
            <a:avLst/>
            <a:gdLst/>
            <a:ahLst/>
            <a:cxnLst/>
            <a:rect l="0" t="0" r="0" b="0"/>
            <a:pathLst>
              <a:path w="308181" h="276837">
                <a:moveTo>
                  <a:pt x="179593" y="2737"/>
                </a:moveTo>
                <a:lnTo>
                  <a:pt x="156839" y="2737"/>
                </a:lnTo>
                <a:lnTo>
                  <a:pt x="149185" y="3689"/>
                </a:lnTo>
                <a:lnTo>
                  <a:pt x="143128" y="5277"/>
                </a:lnTo>
                <a:lnTo>
                  <a:pt x="138138" y="7287"/>
                </a:lnTo>
                <a:lnTo>
                  <a:pt x="124974" y="12062"/>
                </a:lnTo>
                <a:lnTo>
                  <a:pt x="117463" y="14668"/>
                </a:lnTo>
                <a:lnTo>
                  <a:pt x="110551" y="17359"/>
                </a:lnTo>
                <a:lnTo>
                  <a:pt x="104038" y="20105"/>
                </a:lnTo>
                <a:lnTo>
                  <a:pt x="97790" y="22888"/>
                </a:lnTo>
                <a:lnTo>
                  <a:pt x="91720" y="26648"/>
                </a:lnTo>
                <a:lnTo>
                  <a:pt x="85768" y="31060"/>
                </a:lnTo>
                <a:lnTo>
                  <a:pt x="79896" y="35906"/>
                </a:lnTo>
                <a:lnTo>
                  <a:pt x="74075" y="41042"/>
                </a:lnTo>
                <a:lnTo>
                  <a:pt x="62529" y="51829"/>
                </a:lnTo>
                <a:lnTo>
                  <a:pt x="57735" y="57372"/>
                </a:lnTo>
                <a:lnTo>
                  <a:pt x="53587" y="62973"/>
                </a:lnTo>
                <a:lnTo>
                  <a:pt x="49869" y="68612"/>
                </a:lnTo>
                <a:lnTo>
                  <a:pt x="46437" y="74276"/>
                </a:lnTo>
                <a:lnTo>
                  <a:pt x="43198" y="79957"/>
                </a:lnTo>
                <a:lnTo>
                  <a:pt x="40086" y="85649"/>
                </a:lnTo>
                <a:lnTo>
                  <a:pt x="37057" y="92302"/>
                </a:lnTo>
                <a:lnTo>
                  <a:pt x="34088" y="99594"/>
                </a:lnTo>
                <a:lnTo>
                  <a:pt x="31155" y="107313"/>
                </a:lnTo>
                <a:lnTo>
                  <a:pt x="27294" y="115317"/>
                </a:lnTo>
                <a:lnTo>
                  <a:pt x="22816" y="123510"/>
                </a:lnTo>
                <a:lnTo>
                  <a:pt x="17925" y="131830"/>
                </a:lnTo>
                <a:lnTo>
                  <a:pt x="14664" y="140234"/>
                </a:lnTo>
                <a:lnTo>
                  <a:pt x="12491" y="148694"/>
                </a:lnTo>
                <a:lnTo>
                  <a:pt x="9123" y="167619"/>
                </a:lnTo>
                <a:lnTo>
                  <a:pt x="4451" y="191905"/>
                </a:lnTo>
                <a:lnTo>
                  <a:pt x="2824" y="204096"/>
                </a:lnTo>
                <a:lnTo>
                  <a:pt x="1740" y="216034"/>
                </a:lnTo>
                <a:lnTo>
                  <a:pt x="534" y="237553"/>
                </a:lnTo>
                <a:lnTo>
                  <a:pt x="0" y="253467"/>
                </a:lnTo>
                <a:lnTo>
                  <a:pt x="808" y="259425"/>
                </a:lnTo>
                <a:lnTo>
                  <a:pt x="2301" y="264350"/>
                </a:lnTo>
                <a:lnTo>
                  <a:pt x="4249" y="268585"/>
                </a:lnTo>
                <a:lnTo>
                  <a:pt x="6499" y="271409"/>
                </a:lnTo>
                <a:lnTo>
                  <a:pt x="8952" y="273292"/>
                </a:lnTo>
                <a:lnTo>
                  <a:pt x="11540" y="274547"/>
                </a:lnTo>
                <a:lnTo>
                  <a:pt x="19496" y="275941"/>
                </a:lnTo>
                <a:lnTo>
                  <a:pt x="28428" y="276561"/>
                </a:lnTo>
                <a:lnTo>
                  <a:pt x="35574" y="276836"/>
                </a:lnTo>
                <a:lnTo>
                  <a:pt x="38813" y="275957"/>
                </a:lnTo>
                <a:lnTo>
                  <a:pt x="44951" y="272440"/>
                </a:lnTo>
                <a:lnTo>
                  <a:pt x="53394" y="267702"/>
                </a:lnTo>
                <a:lnTo>
                  <a:pt x="58314" y="265105"/>
                </a:lnTo>
                <a:lnTo>
                  <a:pt x="63498" y="261469"/>
                </a:lnTo>
                <a:lnTo>
                  <a:pt x="68859" y="257140"/>
                </a:lnTo>
                <a:lnTo>
                  <a:pt x="74337" y="252349"/>
                </a:lnTo>
                <a:lnTo>
                  <a:pt x="82965" y="244485"/>
                </a:lnTo>
                <a:lnTo>
                  <a:pt x="91880" y="235911"/>
                </a:lnTo>
                <a:lnTo>
                  <a:pt x="105367" y="222574"/>
                </a:lnTo>
                <a:lnTo>
                  <a:pt x="111059" y="215970"/>
                </a:lnTo>
                <a:lnTo>
                  <a:pt x="115806" y="209662"/>
                </a:lnTo>
                <a:lnTo>
                  <a:pt x="119924" y="203552"/>
                </a:lnTo>
                <a:lnTo>
                  <a:pt x="124573" y="197574"/>
                </a:lnTo>
                <a:lnTo>
                  <a:pt x="129578" y="191683"/>
                </a:lnTo>
                <a:lnTo>
                  <a:pt x="134820" y="185851"/>
                </a:lnTo>
                <a:lnTo>
                  <a:pt x="139267" y="179105"/>
                </a:lnTo>
                <a:lnTo>
                  <a:pt x="143184" y="171751"/>
                </a:lnTo>
                <a:lnTo>
                  <a:pt x="146748" y="163990"/>
                </a:lnTo>
                <a:lnTo>
                  <a:pt x="149123" y="155959"/>
                </a:lnTo>
                <a:lnTo>
                  <a:pt x="150708" y="147747"/>
                </a:lnTo>
                <a:lnTo>
                  <a:pt x="151764" y="139415"/>
                </a:lnTo>
                <a:lnTo>
                  <a:pt x="153420" y="131956"/>
                </a:lnTo>
                <a:lnTo>
                  <a:pt x="155476" y="125078"/>
                </a:lnTo>
                <a:lnTo>
                  <a:pt x="157801" y="118587"/>
                </a:lnTo>
                <a:lnTo>
                  <a:pt x="159350" y="111403"/>
                </a:lnTo>
                <a:lnTo>
                  <a:pt x="160382" y="103756"/>
                </a:lnTo>
                <a:lnTo>
                  <a:pt x="161072" y="95800"/>
                </a:lnTo>
                <a:lnTo>
                  <a:pt x="162482" y="87639"/>
                </a:lnTo>
                <a:lnTo>
                  <a:pt x="164377" y="79341"/>
                </a:lnTo>
                <a:lnTo>
                  <a:pt x="166591" y="70951"/>
                </a:lnTo>
                <a:lnTo>
                  <a:pt x="168067" y="60595"/>
                </a:lnTo>
                <a:lnTo>
                  <a:pt x="169052" y="48929"/>
                </a:lnTo>
                <a:lnTo>
                  <a:pt x="170438" y="19916"/>
                </a:lnTo>
                <a:lnTo>
                  <a:pt x="170632" y="14189"/>
                </a:lnTo>
                <a:lnTo>
                  <a:pt x="171714" y="9419"/>
                </a:lnTo>
                <a:lnTo>
                  <a:pt x="175457" y="1579"/>
                </a:lnTo>
                <a:lnTo>
                  <a:pt x="176836" y="60"/>
                </a:lnTo>
                <a:lnTo>
                  <a:pt x="177754" y="0"/>
                </a:lnTo>
                <a:lnTo>
                  <a:pt x="178367" y="912"/>
                </a:lnTo>
                <a:lnTo>
                  <a:pt x="179048" y="4466"/>
                </a:lnTo>
                <a:lnTo>
                  <a:pt x="179230" y="6747"/>
                </a:lnTo>
                <a:lnTo>
                  <a:pt x="178398" y="13030"/>
                </a:lnTo>
                <a:lnTo>
                  <a:pt x="174935" y="32711"/>
                </a:lnTo>
                <a:lnTo>
                  <a:pt x="173630" y="42722"/>
                </a:lnTo>
                <a:lnTo>
                  <a:pt x="172761" y="52254"/>
                </a:lnTo>
                <a:lnTo>
                  <a:pt x="172180" y="61466"/>
                </a:lnTo>
                <a:lnTo>
                  <a:pt x="169888" y="73322"/>
                </a:lnTo>
                <a:lnTo>
                  <a:pt x="166456" y="86941"/>
                </a:lnTo>
                <a:lnTo>
                  <a:pt x="162263" y="101735"/>
                </a:lnTo>
                <a:lnTo>
                  <a:pt x="159467" y="113503"/>
                </a:lnTo>
                <a:lnTo>
                  <a:pt x="157603" y="123253"/>
                </a:lnTo>
                <a:lnTo>
                  <a:pt x="156361" y="131659"/>
                </a:lnTo>
                <a:lnTo>
                  <a:pt x="155532" y="142025"/>
                </a:lnTo>
                <a:lnTo>
                  <a:pt x="154980" y="153698"/>
                </a:lnTo>
                <a:lnTo>
                  <a:pt x="154611" y="166242"/>
                </a:lnTo>
                <a:lnTo>
                  <a:pt x="155318" y="176510"/>
                </a:lnTo>
                <a:lnTo>
                  <a:pt x="156743" y="185261"/>
                </a:lnTo>
                <a:lnTo>
                  <a:pt x="158645" y="192999"/>
                </a:lnTo>
                <a:lnTo>
                  <a:pt x="161817" y="201016"/>
                </a:lnTo>
                <a:lnTo>
                  <a:pt x="165838" y="209218"/>
                </a:lnTo>
                <a:lnTo>
                  <a:pt x="170423" y="217543"/>
                </a:lnTo>
                <a:lnTo>
                  <a:pt x="174432" y="224046"/>
                </a:lnTo>
                <a:lnTo>
                  <a:pt x="178058" y="229334"/>
                </a:lnTo>
                <a:lnTo>
                  <a:pt x="181426" y="233811"/>
                </a:lnTo>
                <a:lnTo>
                  <a:pt x="190251" y="241326"/>
                </a:lnTo>
                <a:lnTo>
                  <a:pt x="195271" y="244664"/>
                </a:lnTo>
                <a:lnTo>
                  <a:pt x="200522" y="246889"/>
                </a:lnTo>
                <a:lnTo>
                  <a:pt x="205929" y="248372"/>
                </a:lnTo>
                <a:lnTo>
                  <a:pt x="211437" y="249361"/>
                </a:lnTo>
                <a:lnTo>
                  <a:pt x="217015" y="249068"/>
                </a:lnTo>
                <a:lnTo>
                  <a:pt x="222639" y="247920"/>
                </a:lnTo>
                <a:lnTo>
                  <a:pt x="228293" y="246202"/>
                </a:lnTo>
                <a:lnTo>
                  <a:pt x="233968" y="244105"/>
                </a:lnTo>
                <a:lnTo>
                  <a:pt x="239655" y="241754"/>
                </a:lnTo>
                <a:lnTo>
                  <a:pt x="245352" y="239234"/>
                </a:lnTo>
                <a:lnTo>
                  <a:pt x="251055" y="235649"/>
                </a:lnTo>
                <a:lnTo>
                  <a:pt x="256761" y="231354"/>
                </a:lnTo>
                <a:lnTo>
                  <a:pt x="262471" y="226586"/>
                </a:lnTo>
                <a:lnTo>
                  <a:pt x="268182" y="221502"/>
                </a:lnTo>
                <a:lnTo>
                  <a:pt x="279608" y="210773"/>
                </a:lnTo>
                <a:lnTo>
                  <a:pt x="284369" y="205245"/>
                </a:lnTo>
                <a:lnTo>
                  <a:pt x="288497" y="199655"/>
                </a:lnTo>
                <a:lnTo>
                  <a:pt x="292201" y="194023"/>
                </a:lnTo>
                <a:lnTo>
                  <a:pt x="295622" y="189316"/>
                </a:lnTo>
                <a:lnTo>
                  <a:pt x="298855" y="185225"/>
                </a:lnTo>
                <a:lnTo>
                  <a:pt x="308180" y="17418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SMARTPenAnnotation274"/>
          <p:cNvSpPr/>
          <p:nvPr/>
        </p:nvSpPr>
        <p:spPr bwMode="auto">
          <a:xfrm>
            <a:off x="8626805" y="1097280"/>
            <a:ext cx="34278" cy="471488"/>
          </a:xfrm>
          <a:custGeom>
            <a:avLst/>
            <a:gdLst/>
            <a:ahLst/>
            <a:cxnLst/>
            <a:rect l="0" t="0" r="0" b="0"/>
            <a:pathLst>
              <a:path w="34278" h="471488">
                <a:moveTo>
                  <a:pt x="34277" y="0"/>
                </a:moveTo>
                <a:lnTo>
                  <a:pt x="29726" y="9101"/>
                </a:lnTo>
                <a:lnTo>
                  <a:pt x="27433" y="15592"/>
                </a:lnTo>
                <a:lnTo>
                  <a:pt x="24952" y="23730"/>
                </a:lnTo>
                <a:lnTo>
                  <a:pt x="22346" y="32965"/>
                </a:lnTo>
                <a:lnTo>
                  <a:pt x="20607" y="44836"/>
                </a:lnTo>
                <a:lnTo>
                  <a:pt x="19449" y="58466"/>
                </a:lnTo>
                <a:lnTo>
                  <a:pt x="18677" y="73267"/>
                </a:lnTo>
                <a:lnTo>
                  <a:pt x="17210" y="85992"/>
                </a:lnTo>
                <a:lnTo>
                  <a:pt x="15279" y="97333"/>
                </a:lnTo>
                <a:lnTo>
                  <a:pt x="10593" y="118506"/>
                </a:lnTo>
                <a:lnTo>
                  <a:pt x="5337" y="140617"/>
                </a:lnTo>
                <a:lnTo>
                  <a:pt x="3553" y="151847"/>
                </a:lnTo>
                <a:lnTo>
                  <a:pt x="2365" y="163144"/>
                </a:lnTo>
                <a:lnTo>
                  <a:pt x="1572" y="174485"/>
                </a:lnTo>
                <a:lnTo>
                  <a:pt x="1044" y="185855"/>
                </a:lnTo>
                <a:lnTo>
                  <a:pt x="457" y="208650"/>
                </a:lnTo>
                <a:lnTo>
                  <a:pt x="28" y="297106"/>
                </a:lnTo>
                <a:lnTo>
                  <a:pt x="0" y="338433"/>
                </a:lnTo>
                <a:lnTo>
                  <a:pt x="948" y="348494"/>
                </a:lnTo>
                <a:lnTo>
                  <a:pt x="2533" y="358059"/>
                </a:lnTo>
                <a:lnTo>
                  <a:pt x="6834" y="377260"/>
                </a:lnTo>
                <a:lnTo>
                  <a:pt x="11920" y="398493"/>
                </a:lnTo>
                <a:lnTo>
                  <a:pt x="13658" y="407585"/>
                </a:lnTo>
                <a:lnTo>
                  <a:pt x="14815" y="415550"/>
                </a:lnTo>
                <a:lnTo>
                  <a:pt x="15589" y="422766"/>
                </a:lnTo>
                <a:lnTo>
                  <a:pt x="16103" y="430434"/>
                </a:lnTo>
                <a:lnTo>
                  <a:pt x="16445" y="438403"/>
                </a:lnTo>
                <a:lnTo>
                  <a:pt x="17132" y="47148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SMARTPenAnnotation275"/>
          <p:cNvSpPr/>
          <p:nvPr/>
        </p:nvSpPr>
        <p:spPr bwMode="auto">
          <a:xfrm>
            <a:off x="8712517" y="1307124"/>
            <a:ext cx="187405" cy="270217"/>
          </a:xfrm>
          <a:custGeom>
            <a:avLst/>
            <a:gdLst/>
            <a:ahLst/>
            <a:cxnLst/>
            <a:rect l="0" t="0" r="0" b="0"/>
            <a:pathLst>
              <a:path w="187405" h="270217">
                <a:moveTo>
                  <a:pt x="180023" y="21613"/>
                </a:moveTo>
                <a:lnTo>
                  <a:pt x="187404" y="6851"/>
                </a:lnTo>
                <a:lnTo>
                  <a:pt x="186849" y="5104"/>
                </a:lnTo>
                <a:lnTo>
                  <a:pt x="183691" y="623"/>
                </a:lnTo>
                <a:lnTo>
                  <a:pt x="180564" y="0"/>
                </a:lnTo>
                <a:lnTo>
                  <a:pt x="176573" y="537"/>
                </a:lnTo>
                <a:lnTo>
                  <a:pt x="172008" y="1847"/>
                </a:lnTo>
                <a:lnTo>
                  <a:pt x="167060" y="2721"/>
                </a:lnTo>
                <a:lnTo>
                  <a:pt x="161856" y="3303"/>
                </a:lnTo>
                <a:lnTo>
                  <a:pt x="156481" y="3691"/>
                </a:lnTo>
                <a:lnTo>
                  <a:pt x="150041" y="4903"/>
                </a:lnTo>
                <a:lnTo>
                  <a:pt x="142889" y="6663"/>
                </a:lnTo>
                <a:lnTo>
                  <a:pt x="135265" y="8789"/>
                </a:lnTo>
                <a:lnTo>
                  <a:pt x="124466" y="14016"/>
                </a:lnTo>
                <a:lnTo>
                  <a:pt x="111552" y="21311"/>
                </a:lnTo>
                <a:lnTo>
                  <a:pt x="97228" y="29984"/>
                </a:lnTo>
                <a:lnTo>
                  <a:pt x="86727" y="36719"/>
                </a:lnTo>
                <a:lnTo>
                  <a:pt x="78774" y="42161"/>
                </a:lnTo>
                <a:lnTo>
                  <a:pt x="72518" y="46742"/>
                </a:lnTo>
                <a:lnTo>
                  <a:pt x="67395" y="50748"/>
                </a:lnTo>
                <a:lnTo>
                  <a:pt x="63027" y="54371"/>
                </a:lnTo>
                <a:lnTo>
                  <a:pt x="59164" y="57739"/>
                </a:lnTo>
                <a:lnTo>
                  <a:pt x="56588" y="60937"/>
                </a:lnTo>
                <a:lnTo>
                  <a:pt x="53726" y="67031"/>
                </a:lnTo>
                <a:lnTo>
                  <a:pt x="52453" y="72914"/>
                </a:lnTo>
                <a:lnTo>
                  <a:pt x="51887" y="78703"/>
                </a:lnTo>
                <a:lnTo>
                  <a:pt x="51636" y="84452"/>
                </a:lnTo>
                <a:lnTo>
                  <a:pt x="52521" y="87318"/>
                </a:lnTo>
                <a:lnTo>
                  <a:pt x="56046" y="93043"/>
                </a:lnTo>
                <a:lnTo>
                  <a:pt x="60787" y="98762"/>
                </a:lnTo>
                <a:lnTo>
                  <a:pt x="63385" y="101621"/>
                </a:lnTo>
                <a:lnTo>
                  <a:pt x="67022" y="104479"/>
                </a:lnTo>
                <a:lnTo>
                  <a:pt x="71351" y="107337"/>
                </a:lnTo>
                <a:lnTo>
                  <a:pt x="76143" y="110195"/>
                </a:lnTo>
                <a:lnTo>
                  <a:pt x="83146" y="114005"/>
                </a:lnTo>
                <a:lnTo>
                  <a:pt x="116683" y="131268"/>
                </a:lnTo>
                <a:lnTo>
                  <a:pt x="123509" y="134721"/>
                </a:lnTo>
                <a:lnTo>
                  <a:pt x="130917" y="139881"/>
                </a:lnTo>
                <a:lnTo>
                  <a:pt x="138713" y="146178"/>
                </a:lnTo>
                <a:lnTo>
                  <a:pt x="146767" y="153234"/>
                </a:lnTo>
                <a:lnTo>
                  <a:pt x="153090" y="161748"/>
                </a:lnTo>
                <a:lnTo>
                  <a:pt x="158257" y="171234"/>
                </a:lnTo>
                <a:lnTo>
                  <a:pt x="162655" y="181368"/>
                </a:lnTo>
                <a:lnTo>
                  <a:pt x="164634" y="189076"/>
                </a:lnTo>
                <a:lnTo>
                  <a:pt x="165001" y="195168"/>
                </a:lnTo>
                <a:lnTo>
                  <a:pt x="164293" y="200181"/>
                </a:lnTo>
                <a:lnTo>
                  <a:pt x="161917" y="206381"/>
                </a:lnTo>
                <a:lnTo>
                  <a:pt x="158427" y="213372"/>
                </a:lnTo>
                <a:lnTo>
                  <a:pt x="150421" y="227807"/>
                </a:lnTo>
                <a:lnTo>
                  <a:pt x="143689" y="240572"/>
                </a:lnTo>
                <a:lnTo>
                  <a:pt x="139608" y="245691"/>
                </a:lnTo>
                <a:lnTo>
                  <a:pt x="134983" y="250056"/>
                </a:lnTo>
                <a:lnTo>
                  <a:pt x="129993" y="253918"/>
                </a:lnTo>
                <a:lnTo>
                  <a:pt x="124762" y="256493"/>
                </a:lnTo>
                <a:lnTo>
                  <a:pt x="119370" y="258210"/>
                </a:lnTo>
                <a:lnTo>
                  <a:pt x="113869" y="259354"/>
                </a:lnTo>
                <a:lnTo>
                  <a:pt x="107346" y="261070"/>
                </a:lnTo>
                <a:lnTo>
                  <a:pt x="100139" y="263166"/>
                </a:lnTo>
                <a:lnTo>
                  <a:pt x="92477" y="265516"/>
                </a:lnTo>
                <a:lnTo>
                  <a:pt x="85463" y="267082"/>
                </a:lnTo>
                <a:lnTo>
                  <a:pt x="78883" y="268127"/>
                </a:lnTo>
                <a:lnTo>
                  <a:pt x="72592" y="268823"/>
                </a:lnTo>
                <a:lnTo>
                  <a:pt x="63634" y="269287"/>
                </a:lnTo>
                <a:lnTo>
                  <a:pt x="52900" y="269597"/>
                </a:lnTo>
                <a:lnTo>
                  <a:pt x="0" y="270216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SMARTPenAnnotation276"/>
          <p:cNvSpPr/>
          <p:nvPr/>
        </p:nvSpPr>
        <p:spPr bwMode="auto">
          <a:xfrm>
            <a:off x="7700962" y="1304722"/>
            <a:ext cx="145262" cy="126886"/>
          </a:xfrm>
          <a:custGeom>
            <a:avLst/>
            <a:gdLst/>
            <a:ahLst/>
            <a:cxnLst/>
            <a:rect l="0" t="0" r="0" b="0"/>
            <a:pathLst>
              <a:path w="145262" h="126886">
                <a:moveTo>
                  <a:pt x="0" y="126885"/>
                </a:moveTo>
                <a:lnTo>
                  <a:pt x="18204" y="122334"/>
                </a:lnTo>
                <a:lnTo>
                  <a:pt x="24519" y="120994"/>
                </a:lnTo>
                <a:lnTo>
                  <a:pt x="29680" y="120100"/>
                </a:lnTo>
                <a:lnTo>
                  <a:pt x="34075" y="119504"/>
                </a:lnTo>
                <a:lnTo>
                  <a:pt x="37957" y="119107"/>
                </a:lnTo>
                <a:lnTo>
                  <a:pt x="41497" y="118842"/>
                </a:lnTo>
                <a:lnTo>
                  <a:pt x="44810" y="118666"/>
                </a:lnTo>
                <a:lnTo>
                  <a:pt x="49876" y="116643"/>
                </a:lnTo>
                <a:lnTo>
                  <a:pt x="56111" y="113389"/>
                </a:lnTo>
                <a:lnTo>
                  <a:pt x="63124" y="109315"/>
                </a:lnTo>
                <a:lnTo>
                  <a:pt x="68752" y="106599"/>
                </a:lnTo>
                <a:lnTo>
                  <a:pt x="73458" y="104789"/>
                </a:lnTo>
                <a:lnTo>
                  <a:pt x="77547" y="103582"/>
                </a:lnTo>
                <a:lnTo>
                  <a:pt x="81225" y="101824"/>
                </a:lnTo>
                <a:lnTo>
                  <a:pt x="84630" y="99700"/>
                </a:lnTo>
                <a:lnTo>
                  <a:pt x="87853" y="97332"/>
                </a:lnTo>
                <a:lnTo>
                  <a:pt x="91906" y="94801"/>
                </a:lnTo>
                <a:lnTo>
                  <a:pt x="96513" y="92160"/>
                </a:lnTo>
                <a:lnTo>
                  <a:pt x="101490" y="89448"/>
                </a:lnTo>
                <a:lnTo>
                  <a:pt x="105759" y="86687"/>
                </a:lnTo>
                <a:lnTo>
                  <a:pt x="109559" y="83894"/>
                </a:lnTo>
                <a:lnTo>
                  <a:pt x="113044" y="81079"/>
                </a:lnTo>
                <a:lnTo>
                  <a:pt x="116321" y="78250"/>
                </a:lnTo>
                <a:lnTo>
                  <a:pt x="119457" y="75412"/>
                </a:lnTo>
                <a:lnTo>
                  <a:pt x="122500" y="72567"/>
                </a:lnTo>
                <a:lnTo>
                  <a:pt x="124530" y="69718"/>
                </a:lnTo>
                <a:lnTo>
                  <a:pt x="125882" y="66866"/>
                </a:lnTo>
                <a:lnTo>
                  <a:pt x="126785" y="64012"/>
                </a:lnTo>
                <a:lnTo>
                  <a:pt x="128338" y="61158"/>
                </a:lnTo>
                <a:lnTo>
                  <a:pt x="130326" y="58302"/>
                </a:lnTo>
                <a:lnTo>
                  <a:pt x="132604" y="55445"/>
                </a:lnTo>
                <a:lnTo>
                  <a:pt x="135075" y="51636"/>
                </a:lnTo>
                <a:lnTo>
                  <a:pt x="137675" y="47191"/>
                </a:lnTo>
                <a:lnTo>
                  <a:pt x="140361" y="42324"/>
                </a:lnTo>
                <a:lnTo>
                  <a:pt x="142152" y="38126"/>
                </a:lnTo>
                <a:lnTo>
                  <a:pt x="143346" y="34375"/>
                </a:lnTo>
                <a:lnTo>
                  <a:pt x="144142" y="30921"/>
                </a:lnTo>
                <a:lnTo>
                  <a:pt x="144672" y="27667"/>
                </a:lnTo>
                <a:lnTo>
                  <a:pt x="145026" y="24545"/>
                </a:lnTo>
                <a:lnTo>
                  <a:pt x="145261" y="21511"/>
                </a:lnTo>
                <a:lnTo>
                  <a:pt x="142561" y="18535"/>
                </a:lnTo>
                <a:lnTo>
                  <a:pt x="137903" y="15600"/>
                </a:lnTo>
                <a:lnTo>
                  <a:pt x="131940" y="12690"/>
                </a:lnTo>
                <a:lnTo>
                  <a:pt x="127013" y="9797"/>
                </a:lnTo>
                <a:lnTo>
                  <a:pt x="122775" y="6916"/>
                </a:lnTo>
                <a:lnTo>
                  <a:pt x="118997" y="4044"/>
                </a:lnTo>
                <a:lnTo>
                  <a:pt x="114574" y="2128"/>
                </a:lnTo>
                <a:lnTo>
                  <a:pt x="109720" y="851"/>
                </a:lnTo>
                <a:lnTo>
                  <a:pt x="104580" y="0"/>
                </a:lnTo>
                <a:lnTo>
                  <a:pt x="99247" y="385"/>
                </a:lnTo>
                <a:lnTo>
                  <a:pt x="93787" y="1594"/>
                </a:lnTo>
                <a:lnTo>
                  <a:pt x="88243" y="3353"/>
                </a:lnTo>
                <a:lnTo>
                  <a:pt x="81688" y="4525"/>
                </a:lnTo>
                <a:lnTo>
                  <a:pt x="74461" y="5307"/>
                </a:lnTo>
                <a:lnTo>
                  <a:pt x="60716" y="6175"/>
                </a:lnTo>
                <a:lnTo>
                  <a:pt x="42863" y="687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SMARTPenAnnotation277"/>
          <p:cNvSpPr/>
          <p:nvPr/>
        </p:nvSpPr>
        <p:spPr bwMode="auto">
          <a:xfrm>
            <a:off x="6817994" y="1645930"/>
            <a:ext cx="2168844" cy="68571"/>
          </a:xfrm>
          <a:custGeom>
            <a:avLst/>
            <a:gdLst/>
            <a:ahLst/>
            <a:cxnLst/>
            <a:rect l="0" t="0" r="0" b="0"/>
            <a:pathLst>
              <a:path w="2168844" h="68571">
                <a:moveTo>
                  <a:pt x="0" y="34280"/>
                </a:moveTo>
                <a:lnTo>
                  <a:pt x="64210" y="34280"/>
                </a:lnTo>
                <a:lnTo>
                  <a:pt x="76144" y="33327"/>
                </a:lnTo>
                <a:lnTo>
                  <a:pt x="86006" y="31740"/>
                </a:lnTo>
                <a:lnTo>
                  <a:pt x="94485" y="29729"/>
                </a:lnTo>
                <a:lnTo>
                  <a:pt x="102995" y="28388"/>
                </a:lnTo>
                <a:lnTo>
                  <a:pt x="131483" y="26501"/>
                </a:lnTo>
                <a:lnTo>
                  <a:pt x="198149" y="25812"/>
                </a:lnTo>
                <a:lnTo>
                  <a:pt x="217824" y="24824"/>
                </a:lnTo>
                <a:lnTo>
                  <a:pt x="292506" y="19836"/>
                </a:lnTo>
                <a:lnTo>
                  <a:pt x="343103" y="17935"/>
                </a:lnTo>
                <a:lnTo>
                  <a:pt x="386881" y="16419"/>
                </a:lnTo>
                <a:lnTo>
                  <a:pt x="399843" y="14753"/>
                </a:lnTo>
                <a:lnTo>
                  <a:pt x="412295" y="12689"/>
                </a:lnTo>
                <a:lnTo>
                  <a:pt x="430121" y="11313"/>
                </a:lnTo>
                <a:lnTo>
                  <a:pt x="475328" y="9785"/>
                </a:lnTo>
                <a:lnTo>
                  <a:pt x="495955" y="8425"/>
                </a:lnTo>
                <a:lnTo>
                  <a:pt x="514470" y="6566"/>
                </a:lnTo>
                <a:lnTo>
                  <a:pt x="531575" y="4373"/>
                </a:lnTo>
                <a:lnTo>
                  <a:pt x="547741" y="2912"/>
                </a:lnTo>
                <a:lnTo>
                  <a:pt x="604677" y="856"/>
                </a:lnTo>
                <a:lnTo>
                  <a:pt x="1277059" y="0"/>
                </a:lnTo>
                <a:lnTo>
                  <a:pt x="1318098" y="1901"/>
                </a:lnTo>
                <a:lnTo>
                  <a:pt x="1450892" y="11774"/>
                </a:lnTo>
                <a:lnTo>
                  <a:pt x="1664730" y="23606"/>
                </a:lnTo>
                <a:lnTo>
                  <a:pt x="1707620" y="25726"/>
                </a:lnTo>
                <a:lnTo>
                  <a:pt x="1727059" y="27625"/>
                </a:lnTo>
                <a:lnTo>
                  <a:pt x="1745733" y="29843"/>
                </a:lnTo>
                <a:lnTo>
                  <a:pt x="2094584" y="56977"/>
                </a:lnTo>
                <a:lnTo>
                  <a:pt x="2110764" y="57984"/>
                </a:lnTo>
                <a:lnTo>
                  <a:pt x="2123457" y="59607"/>
                </a:lnTo>
                <a:lnTo>
                  <a:pt x="2133823" y="61642"/>
                </a:lnTo>
                <a:lnTo>
                  <a:pt x="2142639" y="63951"/>
                </a:lnTo>
                <a:lnTo>
                  <a:pt x="2149469" y="65491"/>
                </a:lnTo>
                <a:lnTo>
                  <a:pt x="2154975" y="66517"/>
                </a:lnTo>
                <a:lnTo>
                  <a:pt x="2168843" y="6857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SMARTPenAnnotation278"/>
          <p:cNvSpPr/>
          <p:nvPr/>
        </p:nvSpPr>
        <p:spPr bwMode="auto">
          <a:xfrm>
            <a:off x="842962" y="2040255"/>
            <a:ext cx="377029" cy="725528"/>
          </a:xfrm>
          <a:custGeom>
            <a:avLst/>
            <a:gdLst/>
            <a:ahLst/>
            <a:cxnLst/>
            <a:rect l="0" t="0" r="0" b="0"/>
            <a:pathLst>
              <a:path w="377029" h="725528">
                <a:moveTo>
                  <a:pt x="34290" y="0"/>
                </a:moveTo>
                <a:lnTo>
                  <a:pt x="28399" y="18626"/>
                </a:lnTo>
                <a:lnTo>
                  <a:pt x="26909" y="26693"/>
                </a:lnTo>
                <a:lnTo>
                  <a:pt x="26512" y="36845"/>
                </a:lnTo>
                <a:lnTo>
                  <a:pt x="26070" y="68445"/>
                </a:lnTo>
                <a:lnTo>
                  <a:pt x="26905" y="82778"/>
                </a:lnTo>
                <a:lnTo>
                  <a:pt x="28414" y="95190"/>
                </a:lnTo>
                <a:lnTo>
                  <a:pt x="30373" y="106322"/>
                </a:lnTo>
                <a:lnTo>
                  <a:pt x="35089" y="139012"/>
                </a:lnTo>
                <a:lnTo>
                  <a:pt x="37680" y="158397"/>
                </a:lnTo>
                <a:lnTo>
                  <a:pt x="39408" y="179893"/>
                </a:lnTo>
                <a:lnTo>
                  <a:pt x="40559" y="202796"/>
                </a:lnTo>
                <a:lnTo>
                  <a:pt x="41327" y="226637"/>
                </a:lnTo>
                <a:lnTo>
                  <a:pt x="43744" y="255866"/>
                </a:lnTo>
                <a:lnTo>
                  <a:pt x="51509" y="323903"/>
                </a:lnTo>
                <a:lnTo>
                  <a:pt x="58770" y="375732"/>
                </a:lnTo>
                <a:lnTo>
                  <a:pt x="62040" y="396220"/>
                </a:lnTo>
                <a:lnTo>
                  <a:pt x="64220" y="413689"/>
                </a:lnTo>
                <a:lnTo>
                  <a:pt x="65673" y="429145"/>
                </a:lnTo>
                <a:lnTo>
                  <a:pt x="66642" y="443259"/>
                </a:lnTo>
                <a:lnTo>
                  <a:pt x="70259" y="479261"/>
                </a:lnTo>
                <a:lnTo>
                  <a:pt x="72557" y="499530"/>
                </a:lnTo>
                <a:lnTo>
                  <a:pt x="74089" y="517805"/>
                </a:lnTo>
                <a:lnTo>
                  <a:pt x="75110" y="534751"/>
                </a:lnTo>
                <a:lnTo>
                  <a:pt x="76245" y="564374"/>
                </a:lnTo>
                <a:lnTo>
                  <a:pt x="76749" y="587065"/>
                </a:lnTo>
                <a:lnTo>
                  <a:pt x="75931" y="602832"/>
                </a:lnTo>
                <a:lnTo>
                  <a:pt x="70314" y="671951"/>
                </a:lnTo>
                <a:lnTo>
                  <a:pt x="69351" y="690122"/>
                </a:lnTo>
                <a:lnTo>
                  <a:pt x="68732" y="712089"/>
                </a:lnTo>
                <a:lnTo>
                  <a:pt x="68681" y="717613"/>
                </a:lnTo>
                <a:lnTo>
                  <a:pt x="69600" y="721296"/>
                </a:lnTo>
                <a:lnTo>
                  <a:pt x="71165" y="723751"/>
                </a:lnTo>
                <a:lnTo>
                  <a:pt x="73161" y="725388"/>
                </a:lnTo>
                <a:lnTo>
                  <a:pt x="74491" y="725527"/>
                </a:lnTo>
                <a:lnTo>
                  <a:pt x="75378" y="724667"/>
                </a:lnTo>
                <a:lnTo>
                  <a:pt x="75970" y="723141"/>
                </a:lnTo>
                <a:lnTo>
                  <a:pt x="76802" y="716443"/>
                </a:lnTo>
                <a:lnTo>
                  <a:pt x="77049" y="703875"/>
                </a:lnTo>
                <a:lnTo>
                  <a:pt x="79646" y="693516"/>
                </a:lnTo>
                <a:lnTo>
                  <a:pt x="81673" y="688086"/>
                </a:lnTo>
                <a:lnTo>
                  <a:pt x="82071" y="682561"/>
                </a:lnTo>
                <a:lnTo>
                  <a:pt x="79986" y="664732"/>
                </a:lnTo>
                <a:lnTo>
                  <a:pt x="83601" y="641775"/>
                </a:lnTo>
                <a:lnTo>
                  <a:pt x="84781" y="625276"/>
                </a:lnTo>
                <a:lnTo>
                  <a:pt x="85445" y="604472"/>
                </a:lnTo>
                <a:lnTo>
                  <a:pt x="88141" y="582027"/>
                </a:lnTo>
                <a:lnTo>
                  <a:pt x="90193" y="568040"/>
                </a:lnTo>
                <a:lnTo>
                  <a:pt x="94419" y="552048"/>
                </a:lnTo>
                <a:lnTo>
                  <a:pt x="100093" y="534719"/>
                </a:lnTo>
                <a:lnTo>
                  <a:pt x="106734" y="516499"/>
                </a:lnTo>
                <a:lnTo>
                  <a:pt x="112113" y="502448"/>
                </a:lnTo>
                <a:lnTo>
                  <a:pt x="120631" y="481755"/>
                </a:lnTo>
                <a:lnTo>
                  <a:pt x="130781" y="459395"/>
                </a:lnTo>
                <a:lnTo>
                  <a:pt x="141945" y="446745"/>
                </a:lnTo>
                <a:lnTo>
                  <a:pt x="148922" y="440705"/>
                </a:lnTo>
                <a:lnTo>
                  <a:pt x="155479" y="435726"/>
                </a:lnTo>
                <a:lnTo>
                  <a:pt x="161755" y="431454"/>
                </a:lnTo>
                <a:lnTo>
                  <a:pt x="167844" y="427653"/>
                </a:lnTo>
                <a:lnTo>
                  <a:pt x="174761" y="424167"/>
                </a:lnTo>
                <a:lnTo>
                  <a:pt x="182230" y="420890"/>
                </a:lnTo>
                <a:lnTo>
                  <a:pt x="190067" y="417754"/>
                </a:lnTo>
                <a:lnTo>
                  <a:pt x="206394" y="411728"/>
                </a:lnTo>
                <a:lnTo>
                  <a:pt x="214749" y="408788"/>
                </a:lnTo>
                <a:lnTo>
                  <a:pt x="223176" y="406827"/>
                </a:lnTo>
                <a:lnTo>
                  <a:pt x="231651" y="405521"/>
                </a:lnTo>
                <a:lnTo>
                  <a:pt x="240159" y="404649"/>
                </a:lnTo>
                <a:lnTo>
                  <a:pt x="248689" y="404069"/>
                </a:lnTo>
                <a:lnTo>
                  <a:pt x="257232" y="403681"/>
                </a:lnTo>
                <a:lnTo>
                  <a:pt x="265786" y="403423"/>
                </a:lnTo>
                <a:lnTo>
                  <a:pt x="274345" y="404204"/>
                </a:lnTo>
                <a:lnTo>
                  <a:pt x="282909" y="405676"/>
                </a:lnTo>
                <a:lnTo>
                  <a:pt x="291476" y="407611"/>
                </a:lnTo>
                <a:lnTo>
                  <a:pt x="299092" y="409853"/>
                </a:lnTo>
                <a:lnTo>
                  <a:pt x="306075" y="412300"/>
                </a:lnTo>
                <a:lnTo>
                  <a:pt x="312635" y="414884"/>
                </a:lnTo>
                <a:lnTo>
                  <a:pt x="318913" y="417559"/>
                </a:lnTo>
                <a:lnTo>
                  <a:pt x="330969" y="423072"/>
                </a:lnTo>
                <a:lnTo>
                  <a:pt x="342677" y="431237"/>
                </a:lnTo>
                <a:lnTo>
                  <a:pt x="353279" y="441215"/>
                </a:lnTo>
                <a:lnTo>
                  <a:pt x="361165" y="452001"/>
                </a:lnTo>
                <a:lnTo>
                  <a:pt x="370960" y="473333"/>
                </a:lnTo>
                <a:lnTo>
                  <a:pt x="374421" y="489453"/>
                </a:lnTo>
                <a:lnTo>
                  <a:pt x="376370" y="512053"/>
                </a:lnTo>
                <a:lnTo>
                  <a:pt x="376947" y="533354"/>
                </a:lnTo>
                <a:lnTo>
                  <a:pt x="377028" y="541306"/>
                </a:lnTo>
                <a:lnTo>
                  <a:pt x="372038" y="557763"/>
                </a:lnTo>
                <a:lnTo>
                  <a:pt x="363470" y="573649"/>
                </a:lnTo>
                <a:lnTo>
                  <a:pt x="353312" y="587060"/>
                </a:lnTo>
                <a:lnTo>
                  <a:pt x="342448" y="601910"/>
                </a:lnTo>
                <a:lnTo>
                  <a:pt x="336883" y="609871"/>
                </a:lnTo>
                <a:lnTo>
                  <a:pt x="330316" y="617083"/>
                </a:lnTo>
                <a:lnTo>
                  <a:pt x="323081" y="623796"/>
                </a:lnTo>
                <a:lnTo>
                  <a:pt x="315400" y="630176"/>
                </a:lnTo>
                <a:lnTo>
                  <a:pt x="307421" y="636335"/>
                </a:lnTo>
                <a:lnTo>
                  <a:pt x="299245" y="642345"/>
                </a:lnTo>
                <a:lnTo>
                  <a:pt x="290937" y="648258"/>
                </a:lnTo>
                <a:lnTo>
                  <a:pt x="281588" y="654104"/>
                </a:lnTo>
                <a:lnTo>
                  <a:pt x="271545" y="659907"/>
                </a:lnTo>
                <a:lnTo>
                  <a:pt x="261040" y="665680"/>
                </a:lnTo>
                <a:lnTo>
                  <a:pt x="250227" y="670482"/>
                </a:lnTo>
                <a:lnTo>
                  <a:pt x="239208" y="674635"/>
                </a:lnTo>
                <a:lnTo>
                  <a:pt x="171393" y="697247"/>
                </a:lnTo>
                <a:lnTo>
                  <a:pt x="151410" y="702956"/>
                </a:lnTo>
                <a:lnTo>
                  <a:pt x="132372" y="707715"/>
                </a:lnTo>
                <a:lnTo>
                  <a:pt x="113966" y="711840"/>
                </a:lnTo>
                <a:lnTo>
                  <a:pt x="98837" y="714590"/>
                </a:lnTo>
                <a:lnTo>
                  <a:pt x="85894" y="716423"/>
                </a:lnTo>
                <a:lnTo>
                  <a:pt x="74408" y="717645"/>
                </a:lnTo>
                <a:lnTo>
                  <a:pt x="62940" y="718460"/>
                </a:lnTo>
                <a:lnTo>
                  <a:pt x="51485" y="719003"/>
                </a:lnTo>
                <a:lnTo>
                  <a:pt x="40038" y="719365"/>
                </a:lnTo>
                <a:lnTo>
                  <a:pt x="31455" y="718654"/>
                </a:lnTo>
                <a:lnTo>
                  <a:pt x="24780" y="717228"/>
                </a:lnTo>
                <a:lnTo>
                  <a:pt x="0" y="711517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SMARTPenAnnotation279"/>
          <p:cNvSpPr/>
          <p:nvPr/>
        </p:nvSpPr>
        <p:spPr bwMode="auto">
          <a:xfrm>
            <a:off x="1263014" y="2443667"/>
            <a:ext cx="377191" cy="286964"/>
          </a:xfrm>
          <a:custGeom>
            <a:avLst/>
            <a:gdLst/>
            <a:ahLst/>
            <a:cxnLst/>
            <a:rect l="0" t="0" r="0" b="0"/>
            <a:pathLst>
              <a:path w="377191" h="286964">
                <a:moveTo>
                  <a:pt x="0" y="196663"/>
                </a:moveTo>
                <a:lnTo>
                  <a:pt x="18204" y="192112"/>
                </a:lnTo>
                <a:lnTo>
                  <a:pt x="25471" y="189818"/>
                </a:lnTo>
                <a:lnTo>
                  <a:pt x="32221" y="187337"/>
                </a:lnTo>
                <a:lnTo>
                  <a:pt x="38626" y="184731"/>
                </a:lnTo>
                <a:lnTo>
                  <a:pt x="45753" y="182993"/>
                </a:lnTo>
                <a:lnTo>
                  <a:pt x="53362" y="181835"/>
                </a:lnTo>
                <a:lnTo>
                  <a:pt x="61292" y="181062"/>
                </a:lnTo>
                <a:lnTo>
                  <a:pt x="68484" y="179595"/>
                </a:lnTo>
                <a:lnTo>
                  <a:pt x="75184" y="177664"/>
                </a:lnTo>
                <a:lnTo>
                  <a:pt x="81555" y="175424"/>
                </a:lnTo>
                <a:lnTo>
                  <a:pt x="90565" y="171074"/>
                </a:lnTo>
                <a:lnTo>
                  <a:pt x="101334" y="165316"/>
                </a:lnTo>
                <a:lnTo>
                  <a:pt x="113277" y="158620"/>
                </a:lnTo>
                <a:lnTo>
                  <a:pt x="124095" y="153203"/>
                </a:lnTo>
                <a:lnTo>
                  <a:pt x="134166" y="148640"/>
                </a:lnTo>
                <a:lnTo>
                  <a:pt x="143736" y="144645"/>
                </a:lnTo>
                <a:lnTo>
                  <a:pt x="153927" y="139124"/>
                </a:lnTo>
                <a:lnTo>
                  <a:pt x="164531" y="132586"/>
                </a:lnTo>
                <a:lnTo>
                  <a:pt x="175410" y="125370"/>
                </a:lnTo>
                <a:lnTo>
                  <a:pt x="184567" y="118654"/>
                </a:lnTo>
                <a:lnTo>
                  <a:pt x="192578" y="112272"/>
                </a:lnTo>
                <a:lnTo>
                  <a:pt x="199823" y="106112"/>
                </a:lnTo>
                <a:lnTo>
                  <a:pt x="205605" y="100100"/>
                </a:lnTo>
                <a:lnTo>
                  <a:pt x="210413" y="94188"/>
                </a:lnTo>
                <a:lnTo>
                  <a:pt x="214570" y="88341"/>
                </a:lnTo>
                <a:lnTo>
                  <a:pt x="219247" y="83491"/>
                </a:lnTo>
                <a:lnTo>
                  <a:pt x="229524" y="75561"/>
                </a:lnTo>
                <a:lnTo>
                  <a:pt x="233026" y="71161"/>
                </a:lnTo>
                <a:lnTo>
                  <a:pt x="235361" y="66322"/>
                </a:lnTo>
                <a:lnTo>
                  <a:pt x="236917" y="61191"/>
                </a:lnTo>
                <a:lnTo>
                  <a:pt x="238908" y="55866"/>
                </a:lnTo>
                <a:lnTo>
                  <a:pt x="241187" y="50411"/>
                </a:lnTo>
                <a:lnTo>
                  <a:pt x="243659" y="44869"/>
                </a:lnTo>
                <a:lnTo>
                  <a:pt x="244354" y="40222"/>
                </a:lnTo>
                <a:lnTo>
                  <a:pt x="243866" y="36171"/>
                </a:lnTo>
                <a:lnTo>
                  <a:pt x="241735" y="29130"/>
                </a:lnTo>
                <a:lnTo>
                  <a:pt x="240788" y="22826"/>
                </a:lnTo>
                <a:lnTo>
                  <a:pt x="238631" y="19812"/>
                </a:lnTo>
                <a:lnTo>
                  <a:pt x="227445" y="11018"/>
                </a:lnTo>
                <a:lnTo>
                  <a:pt x="220784" y="5252"/>
                </a:lnTo>
                <a:lnTo>
                  <a:pt x="216722" y="3333"/>
                </a:lnTo>
                <a:lnTo>
                  <a:pt x="207129" y="1201"/>
                </a:lnTo>
                <a:lnTo>
                  <a:pt x="196515" y="253"/>
                </a:lnTo>
                <a:lnTo>
                  <a:pt x="191018" y="0"/>
                </a:lnTo>
                <a:lnTo>
                  <a:pt x="186400" y="784"/>
                </a:lnTo>
                <a:lnTo>
                  <a:pt x="178730" y="4196"/>
                </a:lnTo>
                <a:lnTo>
                  <a:pt x="167066" y="8887"/>
                </a:lnTo>
                <a:lnTo>
                  <a:pt x="159955" y="11471"/>
                </a:lnTo>
                <a:lnTo>
                  <a:pt x="149514" y="16883"/>
                </a:lnTo>
                <a:lnTo>
                  <a:pt x="139793" y="22463"/>
                </a:lnTo>
                <a:lnTo>
                  <a:pt x="133201" y="25285"/>
                </a:lnTo>
                <a:lnTo>
                  <a:pt x="125948" y="28118"/>
                </a:lnTo>
                <a:lnTo>
                  <a:pt x="120161" y="31912"/>
                </a:lnTo>
                <a:lnTo>
                  <a:pt x="115350" y="36346"/>
                </a:lnTo>
                <a:lnTo>
                  <a:pt x="111190" y="41208"/>
                </a:lnTo>
                <a:lnTo>
                  <a:pt x="106512" y="46353"/>
                </a:lnTo>
                <a:lnTo>
                  <a:pt x="96234" y="57151"/>
                </a:lnTo>
                <a:lnTo>
                  <a:pt x="88921" y="65555"/>
                </a:lnTo>
                <a:lnTo>
                  <a:pt x="70636" y="87593"/>
                </a:lnTo>
                <a:lnTo>
                  <a:pt x="64236" y="97279"/>
                </a:lnTo>
                <a:lnTo>
                  <a:pt x="59969" y="105642"/>
                </a:lnTo>
                <a:lnTo>
                  <a:pt x="57124" y="113122"/>
                </a:lnTo>
                <a:lnTo>
                  <a:pt x="53323" y="120966"/>
                </a:lnTo>
                <a:lnTo>
                  <a:pt x="48884" y="129054"/>
                </a:lnTo>
                <a:lnTo>
                  <a:pt x="44019" y="137302"/>
                </a:lnTo>
                <a:lnTo>
                  <a:pt x="40777" y="145659"/>
                </a:lnTo>
                <a:lnTo>
                  <a:pt x="38614" y="154088"/>
                </a:lnTo>
                <a:lnTo>
                  <a:pt x="37173" y="162564"/>
                </a:lnTo>
                <a:lnTo>
                  <a:pt x="35260" y="170120"/>
                </a:lnTo>
                <a:lnTo>
                  <a:pt x="33032" y="177063"/>
                </a:lnTo>
                <a:lnTo>
                  <a:pt x="30594" y="183596"/>
                </a:lnTo>
                <a:lnTo>
                  <a:pt x="28968" y="189856"/>
                </a:lnTo>
                <a:lnTo>
                  <a:pt x="27885" y="195935"/>
                </a:lnTo>
                <a:lnTo>
                  <a:pt x="27163" y="201893"/>
                </a:lnTo>
                <a:lnTo>
                  <a:pt x="27634" y="207769"/>
                </a:lnTo>
                <a:lnTo>
                  <a:pt x="28900" y="213592"/>
                </a:lnTo>
                <a:lnTo>
                  <a:pt x="30697" y="219379"/>
                </a:lnTo>
                <a:lnTo>
                  <a:pt x="31895" y="225142"/>
                </a:lnTo>
                <a:lnTo>
                  <a:pt x="32693" y="230889"/>
                </a:lnTo>
                <a:lnTo>
                  <a:pt x="33226" y="236625"/>
                </a:lnTo>
                <a:lnTo>
                  <a:pt x="34533" y="242354"/>
                </a:lnTo>
                <a:lnTo>
                  <a:pt x="36357" y="248079"/>
                </a:lnTo>
                <a:lnTo>
                  <a:pt x="38526" y="253800"/>
                </a:lnTo>
                <a:lnTo>
                  <a:pt x="43475" y="262697"/>
                </a:lnTo>
                <a:lnTo>
                  <a:pt x="46129" y="266403"/>
                </a:lnTo>
                <a:lnTo>
                  <a:pt x="54157" y="273061"/>
                </a:lnTo>
                <a:lnTo>
                  <a:pt x="58965" y="276170"/>
                </a:lnTo>
                <a:lnTo>
                  <a:pt x="69387" y="279624"/>
                </a:lnTo>
                <a:lnTo>
                  <a:pt x="74833" y="280545"/>
                </a:lnTo>
                <a:lnTo>
                  <a:pt x="82274" y="282112"/>
                </a:lnTo>
                <a:lnTo>
                  <a:pt x="100701" y="286393"/>
                </a:lnTo>
                <a:lnTo>
                  <a:pt x="109997" y="286963"/>
                </a:lnTo>
                <a:lnTo>
                  <a:pt x="119051" y="286390"/>
                </a:lnTo>
                <a:lnTo>
                  <a:pt x="167767" y="278627"/>
                </a:lnTo>
                <a:lnTo>
                  <a:pt x="180425" y="276071"/>
                </a:lnTo>
                <a:lnTo>
                  <a:pt x="191721" y="273414"/>
                </a:lnTo>
                <a:lnTo>
                  <a:pt x="202109" y="270690"/>
                </a:lnTo>
                <a:lnTo>
                  <a:pt x="216655" y="266017"/>
                </a:lnTo>
                <a:lnTo>
                  <a:pt x="293761" y="239027"/>
                </a:lnTo>
                <a:lnTo>
                  <a:pt x="306331" y="232526"/>
                </a:lnTo>
                <a:lnTo>
                  <a:pt x="319473" y="224381"/>
                </a:lnTo>
                <a:lnTo>
                  <a:pt x="332997" y="215142"/>
                </a:lnTo>
                <a:lnTo>
                  <a:pt x="343918" y="208982"/>
                </a:lnTo>
                <a:lnTo>
                  <a:pt x="353104" y="204876"/>
                </a:lnTo>
                <a:lnTo>
                  <a:pt x="377190" y="196663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SMARTPenAnnotation280"/>
          <p:cNvSpPr/>
          <p:nvPr/>
        </p:nvSpPr>
        <p:spPr bwMode="auto">
          <a:xfrm>
            <a:off x="2000250" y="2307461"/>
            <a:ext cx="317183" cy="358497"/>
          </a:xfrm>
          <a:custGeom>
            <a:avLst/>
            <a:gdLst/>
            <a:ahLst/>
            <a:cxnLst/>
            <a:rect l="0" t="0" r="0" b="0"/>
            <a:pathLst>
              <a:path w="317183" h="358497">
                <a:moveTo>
                  <a:pt x="0" y="67121"/>
                </a:moveTo>
                <a:lnTo>
                  <a:pt x="4550" y="85325"/>
                </a:lnTo>
                <a:lnTo>
                  <a:pt x="5891" y="94497"/>
                </a:lnTo>
                <a:lnTo>
                  <a:pt x="6785" y="104421"/>
                </a:lnTo>
                <a:lnTo>
                  <a:pt x="7380" y="114848"/>
                </a:lnTo>
                <a:lnTo>
                  <a:pt x="9682" y="130371"/>
                </a:lnTo>
                <a:lnTo>
                  <a:pt x="13122" y="149293"/>
                </a:lnTo>
                <a:lnTo>
                  <a:pt x="17321" y="170480"/>
                </a:lnTo>
                <a:lnTo>
                  <a:pt x="20119" y="187462"/>
                </a:lnTo>
                <a:lnTo>
                  <a:pt x="21985" y="201641"/>
                </a:lnTo>
                <a:lnTo>
                  <a:pt x="23229" y="213951"/>
                </a:lnTo>
                <a:lnTo>
                  <a:pt x="25011" y="225015"/>
                </a:lnTo>
                <a:lnTo>
                  <a:pt x="27151" y="235249"/>
                </a:lnTo>
                <a:lnTo>
                  <a:pt x="29531" y="244929"/>
                </a:lnTo>
                <a:lnTo>
                  <a:pt x="32069" y="257097"/>
                </a:lnTo>
                <a:lnTo>
                  <a:pt x="37430" y="285857"/>
                </a:lnTo>
                <a:lnTo>
                  <a:pt x="39241" y="303433"/>
                </a:lnTo>
                <a:lnTo>
                  <a:pt x="40448" y="322770"/>
                </a:lnTo>
                <a:lnTo>
                  <a:pt x="41789" y="354098"/>
                </a:lnTo>
                <a:lnTo>
                  <a:pt x="42147" y="358451"/>
                </a:lnTo>
                <a:lnTo>
                  <a:pt x="42385" y="358496"/>
                </a:lnTo>
                <a:lnTo>
                  <a:pt x="45190" y="348386"/>
                </a:lnTo>
                <a:lnTo>
                  <a:pt x="47271" y="340356"/>
                </a:lnTo>
                <a:lnTo>
                  <a:pt x="48659" y="332145"/>
                </a:lnTo>
                <a:lnTo>
                  <a:pt x="49584" y="323814"/>
                </a:lnTo>
                <a:lnTo>
                  <a:pt x="50201" y="315402"/>
                </a:lnTo>
                <a:lnTo>
                  <a:pt x="50612" y="306937"/>
                </a:lnTo>
                <a:lnTo>
                  <a:pt x="51069" y="289911"/>
                </a:lnTo>
                <a:lnTo>
                  <a:pt x="51326" y="264260"/>
                </a:lnTo>
                <a:lnTo>
                  <a:pt x="52315" y="255697"/>
                </a:lnTo>
                <a:lnTo>
                  <a:pt x="53926" y="247131"/>
                </a:lnTo>
                <a:lnTo>
                  <a:pt x="55953" y="238563"/>
                </a:lnTo>
                <a:lnTo>
                  <a:pt x="57305" y="229040"/>
                </a:lnTo>
                <a:lnTo>
                  <a:pt x="58205" y="218882"/>
                </a:lnTo>
                <a:lnTo>
                  <a:pt x="58806" y="208300"/>
                </a:lnTo>
                <a:lnTo>
                  <a:pt x="59473" y="188922"/>
                </a:lnTo>
                <a:lnTo>
                  <a:pt x="59651" y="179754"/>
                </a:lnTo>
                <a:lnTo>
                  <a:pt x="60722" y="170785"/>
                </a:lnTo>
                <a:lnTo>
                  <a:pt x="62389" y="161948"/>
                </a:lnTo>
                <a:lnTo>
                  <a:pt x="64453" y="153199"/>
                </a:lnTo>
                <a:lnTo>
                  <a:pt x="65828" y="144509"/>
                </a:lnTo>
                <a:lnTo>
                  <a:pt x="66745" y="135858"/>
                </a:lnTo>
                <a:lnTo>
                  <a:pt x="67357" y="127233"/>
                </a:lnTo>
                <a:lnTo>
                  <a:pt x="68717" y="118626"/>
                </a:lnTo>
                <a:lnTo>
                  <a:pt x="70576" y="110030"/>
                </a:lnTo>
                <a:lnTo>
                  <a:pt x="72768" y="101442"/>
                </a:lnTo>
                <a:lnTo>
                  <a:pt x="75182" y="93812"/>
                </a:lnTo>
                <a:lnTo>
                  <a:pt x="77744" y="86820"/>
                </a:lnTo>
                <a:lnTo>
                  <a:pt x="80404" y="80254"/>
                </a:lnTo>
                <a:lnTo>
                  <a:pt x="83130" y="73971"/>
                </a:lnTo>
                <a:lnTo>
                  <a:pt x="88699" y="61911"/>
                </a:lnTo>
                <a:lnTo>
                  <a:pt x="92470" y="56027"/>
                </a:lnTo>
                <a:lnTo>
                  <a:pt x="96889" y="50200"/>
                </a:lnTo>
                <a:lnTo>
                  <a:pt x="101740" y="44410"/>
                </a:lnTo>
                <a:lnTo>
                  <a:pt x="106879" y="39598"/>
                </a:lnTo>
                <a:lnTo>
                  <a:pt x="112210" y="35438"/>
                </a:lnTo>
                <a:lnTo>
                  <a:pt x="139005" y="17365"/>
                </a:lnTo>
                <a:lnTo>
                  <a:pt x="146962" y="13948"/>
                </a:lnTo>
                <a:lnTo>
                  <a:pt x="155125" y="11670"/>
                </a:lnTo>
                <a:lnTo>
                  <a:pt x="163424" y="10151"/>
                </a:lnTo>
                <a:lnTo>
                  <a:pt x="172766" y="8186"/>
                </a:lnTo>
                <a:lnTo>
                  <a:pt x="193307" y="3463"/>
                </a:lnTo>
                <a:lnTo>
                  <a:pt x="204119" y="1822"/>
                </a:lnTo>
                <a:lnTo>
                  <a:pt x="215137" y="728"/>
                </a:lnTo>
                <a:lnTo>
                  <a:pt x="226292" y="0"/>
                </a:lnTo>
                <a:lnTo>
                  <a:pt x="236586" y="466"/>
                </a:lnTo>
                <a:lnTo>
                  <a:pt x="246306" y="1729"/>
                </a:lnTo>
                <a:lnTo>
                  <a:pt x="317182" y="15686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SMARTPenAnnotation281"/>
          <p:cNvSpPr/>
          <p:nvPr/>
        </p:nvSpPr>
        <p:spPr bwMode="auto">
          <a:xfrm>
            <a:off x="2223682" y="2357703"/>
            <a:ext cx="256432" cy="315545"/>
          </a:xfrm>
          <a:custGeom>
            <a:avLst/>
            <a:gdLst/>
            <a:ahLst/>
            <a:cxnLst/>
            <a:rect l="0" t="0" r="0" b="0"/>
            <a:pathLst>
              <a:path w="256432" h="315545">
                <a:moveTo>
                  <a:pt x="8025" y="171184"/>
                </a:moveTo>
                <a:lnTo>
                  <a:pt x="21677" y="166633"/>
                </a:lnTo>
                <a:lnTo>
                  <a:pt x="27604" y="164340"/>
                </a:lnTo>
                <a:lnTo>
                  <a:pt x="33460" y="161859"/>
                </a:lnTo>
                <a:lnTo>
                  <a:pt x="39269" y="159252"/>
                </a:lnTo>
                <a:lnTo>
                  <a:pt x="46000" y="156562"/>
                </a:lnTo>
                <a:lnTo>
                  <a:pt x="61098" y="151033"/>
                </a:lnTo>
                <a:lnTo>
                  <a:pt x="87493" y="142861"/>
                </a:lnTo>
                <a:lnTo>
                  <a:pt x="129679" y="130090"/>
                </a:lnTo>
                <a:lnTo>
                  <a:pt x="140562" y="126643"/>
                </a:lnTo>
                <a:lnTo>
                  <a:pt x="150676" y="122440"/>
                </a:lnTo>
                <a:lnTo>
                  <a:pt x="160275" y="117733"/>
                </a:lnTo>
                <a:lnTo>
                  <a:pt x="169533" y="112690"/>
                </a:lnTo>
                <a:lnTo>
                  <a:pt x="178562" y="108375"/>
                </a:lnTo>
                <a:lnTo>
                  <a:pt x="187439" y="104547"/>
                </a:lnTo>
                <a:lnTo>
                  <a:pt x="196214" y="101042"/>
                </a:lnTo>
                <a:lnTo>
                  <a:pt x="203969" y="96800"/>
                </a:lnTo>
                <a:lnTo>
                  <a:pt x="211045" y="92067"/>
                </a:lnTo>
                <a:lnTo>
                  <a:pt x="217666" y="87007"/>
                </a:lnTo>
                <a:lnTo>
                  <a:pt x="223986" y="81728"/>
                </a:lnTo>
                <a:lnTo>
                  <a:pt x="230104" y="76305"/>
                </a:lnTo>
                <a:lnTo>
                  <a:pt x="236088" y="70783"/>
                </a:lnTo>
                <a:lnTo>
                  <a:pt x="241029" y="65198"/>
                </a:lnTo>
                <a:lnTo>
                  <a:pt x="245276" y="59569"/>
                </a:lnTo>
                <a:lnTo>
                  <a:pt x="249060" y="53912"/>
                </a:lnTo>
                <a:lnTo>
                  <a:pt x="251582" y="48235"/>
                </a:lnTo>
                <a:lnTo>
                  <a:pt x="253264" y="42546"/>
                </a:lnTo>
                <a:lnTo>
                  <a:pt x="254385" y="36847"/>
                </a:lnTo>
                <a:lnTo>
                  <a:pt x="255631" y="27976"/>
                </a:lnTo>
                <a:lnTo>
                  <a:pt x="256185" y="19906"/>
                </a:lnTo>
                <a:lnTo>
                  <a:pt x="256431" y="9970"/>
                </a:lnTo>
                <a:lnTo>
                  <a:pt x="254591" y="6558"/>
                </a:lnTo>
                <a:lnTo>
                  <a:pt x="251460" y="4283"/>
                </a:lnTo>
                <a:lnTo>
                  <a:pt x="247467" y="2767"/>
                </a:lnTo>
                <a:lnTo>
                  <a:pt x="242901" y="1756"/>
                </a:lnTo>
                <a:lnTo>
                  <a:pt x="237951" y="1082"/>
                </a:lnTo>
                <a:lnTo>
                  <a:pt x="232747" y="633"/>
                </a:lnTo>
                <a:lnTo>
                  <a:pt x="227372" y="333"/>
                </a:lnTo>
                <a:lnTo>
                  <a:pt x="216320" y="0"/>
                </a:lnTo>
                <a:lnTo>
                  <a:pt x="208801" y="864"/>
                </a:lnTo>
                <a:lnTo>
                  <a:pt x="199978" y="2392"/>
                </a:lnTo>
                <a:lnTo>
                  <a:pt x="190286" y="4364"/>
                </a:lnTo>
                <a:lnTo>
                  <a:pt x="180967" y="7583"/>
                </a:lnTo>
                <a:lnTo>
                  <a:pt x="171898" y="11634"/>
                </a:lnTo>
                <a:lnTo>
                  <a:pt x="162993" y="16240"/>
                </a:lnTo>
                <a:lnTo>
                  <a:pt x="151342" y="23121"/>
                </a:lnTo>
                <a:lnTo>
                  <a:pt x="123156" y="40926"/>
                </a:lnTo>
                <a:lnTo>
                  <a:pt x="110497" y="50055"/>
                </a:lnTo>
                <a:lnTo>
                  <a:pt x="99200" y="58999"/>
                </a:lnTo>
                <a:lnTo>
                  <a:pt x="88810" y="67819"/>
                </a:lnTo>
                <a:lnTo>
                  <a:pt x="79979" y="76556"/>
                </a:lnTo>
                <a:lnTo>
                  <a:pt x="72187" y="85239"/>
                </a:lnTo>
                <a:lnTo>
                  <a:pt x="65087" y="93885"/>
                </a:lnTo>
                <a:lnTo>
                  <a:pt x="58449" y="102506"/>
                </a:lnTo>
                <a:lnTo>
                  <a:pt x="52119" y="111111"/>
                </a:lnTo>
                <a:lnTo>
                  <a:pt x="40005" y="128292"/>
                </a:lnTo>
                <a:lnTo>
                  <a:pt x="28271" y="145454"/>
                </a:lnTo>
                <a:lnTo>
                  <a:pt x="23427" y="154030"/>
                </a:lnTo>
                <a:lnTo>
                  <a:pt x="19246" y="162606"/>
                </a:lnTo>
                <a:lnTo>
                  <a:pt x="15505" y="171180"/>
                </a:lnTo>
                <a:lnTo>
                  <a:pt x="12060" y="179754"/>
                </a:lnTo>
                <a:lnTo>
                  <a:pt x="5691" y="196900"/>
                </a:lnTo>
                <a:lnTo>
                  <a:pt x="3611" y="205473"/>
                </a:lnTo>
                <a:lnTo>
                  <a:pt x="2225" y="214046"/>
                </a:lnTo>
                <a:lnTo>
                  <a:pt x="1301" y="222619"/>
                </a:lnTo>
                <a:lnTo>
                  <a:pt x="685" y="230239"/>
                </a:lnTo>
                <a:lnTo>
                  <a:pt x="274" y="237224"/>
                </a:lnTo>
                <a:lnTo>
                  <a:pt x="0" y="243786"/>
                </a:lnTo>
                <a:lnTo>
                  <a:pt x="1723" y="251970"/>
                </a:lnTo>
                <a:lnTo>
                  <a:pt x="4776" y="261236"/>
                </a:lnTo>
                <a:lnTo>
                  <a:pt x="8716" y="271224"/>
                </a:lnTo>
                <a:lnTo>
                  <a:pt x="12296" y="278835"/>
                </a:lnTo>
                <a:lnTo>
                  <a:pt x="15635" y="284861"/>
                </a:lnTo>
                <a:lnTo>
                  <a:pt x="18813" y="289831"/>
                </a:lnTo>
                <a:lnTo>
                  <a:pt x="22837" y="294097"/>
                </a:lnTo>
                <a:lnTo>
                  <a:pt x="27425" y="297894"/>
                </a:lnTo>
                <a:lnTo>
                  <a:pt x="32388" y="301377"/>
                </a:lnTo>
                <a:lnTo>
                  <a:pt x="37602" y="303699"/>
                </a:lnTo>
                <a:lnTo>
                  <a:pt x="42983" y="305248"/>
                </a:lnTo>
                <a:lnTo>
                  <a:pt x="48475" y="306280"/>
                </a:lnTo>
                <a:lnTo>
                  <a:pt x="54042" y="307920"/>
                </a:lnTo>
                <a:lnTo>
                  <a:pt x="59658" y="309967"/>
                </a:lnTo>
                <a:lnTo>
                  <a:pt x="65307" y="312283"/>
                </a:lnTo>
                <a:lnTo>
                  <a:pt x="72883" y="313828"/>
                </a:lnTo>
                <a:lnTo>
                  <a:pt x="81743" y="314857"/>
                </a:lnTo>
                <a:lnTo>
                  <a:pt x="91461" y="315544"/>
                </a:lnTo>
                <a:lnTo>
                  <a:pt x="101749" y="315049"/>
                </a:lnTo>
                <a:lnTo>
                  <a:pt x="112418" y="313766"/>
                </a:lnTo>
                <a:lnTo>
                  <a:pt x="123340" y="311959"/>
                </a:lnTo>
                <a:lnTo>
                  <a:pt x="133479" y="310754"/>
                </a:lnTo>
                <a:lnTo>
                  <a:pt x="143096" y="309951"/>
                </a:lnTo>
                <a:lnTo>
                  <a:pt x="188047" y="299772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MARTPenAnnotation282"/>
          <p:cNvSpPr/>
          <p:nvPr/>
        </p:nvSpPr>
        <p:spPr bwMode="auto">
          <a:xfrm>
            <a:off x="2566034" y="2323147"/>
            <a:ext cx="316472" cy="317139"/>
          </a:xfrm>
          <a:custGeom>
            <a:avLst/>
            <a:gdLst/>
            <a:ahLst/>
            <a:cxnLst/>
            <a:rect l="0" t="0" r="0" b="0"/>
            <a:pathLst>
              <a:path w="316472" h="317139">
                <a:moveTo>
                  <a:pt x="197168" y="0"/>
                </a:moveTo>
                <a:lnTo>
                  <a:pt x="178964" y="0"/>
                </a:lnTo>
                <a:lnTo>
                  <a:pt x="171697" y="953"/>
                </a:lnTo>
                <a:lnTo>
                  <a:pt x="164948" y="2540"/>
                </a:lnTo>
                <a:lnTo>
                  <a:pt x="135876" y="11932"/>
                </a:lnTo>
                <a:lnTo>
                  <a:pt x="59975" y="37161"/>
                </a:lnTo>
                <a:lnTo>
                  <a:pt x="53318" y="40966"/>
                </a:lnTo>
                <a:lnTo>
                  <a:pt x="47928" y="45408"/>
                </a:lnTo>
                <a:lnTo>
                  <a:pt x="39399" y="54472"/>
                </a:lnTo>
                <a:lnTo>
                  <a:pt x="32433" y="61675"/>
                </a:lnTo>
                <a:lnTo>
                  <a:pt x="26163" y="70591"/>
                </a:lnTo>
                <a:lnTo>
                  <a:pt x="21153" y="79951"/>
                </a:lnTo>
                <a:lnTo>
                  <a:pt x="18927" y="87286"/>
                </a:lnTo>
                <a:lnTo>
                  <a:pt x="19285" y="90576"/>
                </a:lnTo>
                <a:lnTo>
                  <a:pt x="20477" y="93721"/>
                </a:lnTo>
                <a:lnTo>
                  <a:pt x="24341" y="99757"/>
                </a:lnTo>
                <a:lnTo>
                  <a:pt x="29233" y="105614"/>
                </a:lnTo>
                <a:lnTo>
                  <a:pt x="33777" y="108509"/>
                </a:lnTo>
                <a:lnTo>
                  <a:pt x="39663" y="111392"/>
                </a:lnTo>
                <a:lnTo>
                  <a:pt x="46445" y="114266"/>
                </a:lnTo>
                <a:lnTo>
                  <a:pt x="53823" y="118088"/>
                </a:lnTo>
                <a:lnTo>
                  <a:pt x="61600" y="122540"/>
                </a:lnTo>
                <a:lnTo>
                  <a:pt x="69641" y="127413"/>
                </a:lnTo>
                <a:lnTo>
                  <a:pt x="78813" y="131615"/>
                </a:lnTo>
                <a:lnTo>
                  <a:pt x="88737" y="135368"/>
                </a:lnTo>
                <a:lnTo>
                  <a:pt x="99163" y="138823"/>
                </a:lnTo>
                <a:lnTo>
                  <a:pt x="110877" y="142079"/>
                </a:lnTo>
                <a:lnTo>
                  <a:pt x="123448" y="145202"/>
                </a:lnTo>
                <a:lnTo>
                  <a:pt x="136591" y="148236"/>
                </a:lnTo>
                <a:lnTo>
                  <a:pt x="153926" y="153116"/>
                </a:lnTo>
                <a:lnTo>
                  <a:pt x="196047" y="166159"/>
                </a:lnTo>
                <a:lnTo>
                  <a:pt x="213566" y="172685"/>
                </a:lnTo>
                <a:lnTo>
                  <a:pt x="228102" y="178941"/>
                </a:lnTo>
                <a:lnTo>
                  <a:pt x="240651" y="185017"/>
                </a:lnTo>
                <a:lnTo>
                  <a:pt x="251874" y="190972"/>
                </a:lnTo>
                <a:lnTo>
                  <a:pt x="262214" y="196847"/>
                </a:lnTo>
                <a:lnTo>
                  <a:pt x="271964" y="202669"/>
                </a:lnTo>
                <a:lnTo>
                  <a:pt x="280370" y="208455"/>
                </a:lnTo>
                <a:lnTo>
                  <a:pt x="287878" y="214218"/>
                </a:lnTo>
                <a:lnTo>
                  <a:pt x="294789" y="219964"/>
                </a:lnTo>
                <a:lnTo>
                  <a:pt x="300349" y="225701"/>
                </a:lnTo>
                <a:lnTo>
                  <a:pt x="305008" y="231430"/>
                </a:lnTo>
                <a:lnTo>
                  <a:pt x="309066" y="237154"/>
                </a:lnTo>
                <a:lnTo>
                  <a:pt x="311772" y="242875"/>
                </a:lnTo>
                <a:lnTo>
                  <a:pt x="313576" y="248594"/>
                </a:lnTo>
                <a:lnTo>
                  <a:pt x="314778" y="254312"/>
                </a:lnTo>
                <a:lnTo>
                  <a:pt x="315580" y="260029"/>
                </a:lnTo>
                <a:lnTo>
                  <a:pt x="316114" y="265745"/>
                </a:lnTo>
                <a:lnTo>
                  <a:pt x="316471" y="271461"/>
                </a:lnTo>
                <a:lnTo>
                  <a:pt x="315756" y="276224"/>
                </a:lnTo>
                <a:lnTo>
                  <a:pt x="312421" y="284056"/>
                </a:lnTo>
                <a:lnTo>
                  <a:pt x="305224" y="290712"/>
                </a:lnTo>
                <a:lnTo>
                  <a:pt x="300638" y="293821"/>
                </a:lnTo>
                <a:lnTo>
                  <a:pt x="293771" y="296846"/>
                </a:lnTo>
                <a:lnTo>
                  <a:pt x="285382" y="299815"/>
                </a:lnTo>
                <a:lnTo>
                  <a:pt x="275980" y="302746"/>
                </a:lnTo>
                <a:lnTo>
                  <a:pt x="255373" y="308544"/>
                </a:lnTo>
                <a:lnTo>
                  <a:pt x="244544" y="311423"/>
                </a:lnTo>
                <a:lnTo>
                  <a:pt x="233514" y="313343"/>
                </a:lnTo>
                <a:lnTo>
                  <a:pt x="222352" y="314623"/>
                </a:lnTo>
                <a:lnTo>
                  <a:pt x="211099" y="315476"/>
                </a:lnTo>
                <a:lnTo>
                  <a:pt x="198836" y="316045"/>
                </a:lnTo>
                <a:lnTo>
                  <a:pt x="172509" y="316677"/>
                </a:lnTo>
                <a:lnTo>
                  <a:pt x="100357" y="317138"/>
                </a:lnTo>
                <a:lnTo>
                  <a:pt x="89765" y="316201"/>
                </a:lnTo>
                <a:lnTo>
                  <a:pt x="79846" y="314623"/>
                </a:lnTo>
                <a:lnTo>
                  <a:pt x="70376" y="312619"/>
                </a:lnTo>
                <a:lnTo>
                  <a:pt x="62157" y="311282"/>
                </a:lnTo>
                <a:lnTo>
                  <a:pt x="54773" y="310392"/>
                </a:lnTo>
                <a:lnTo>
                  <a:pt x="47946" y="309798"/>
                </a:lnTo>
                <a:lnTo>
                  <a:pt x="41489" y="308449"/>
                </a:lnTo>
                <a:lnTo>
                  <a:pt x="35280" y="306598"/>
                </a:lnTo>
                <a:lnTo>
                  <a:pt x="29235" y="304411"/>
                </a:lnTo>
                <a:lnTo>
                  <a:pt x="19978" y="299441"/>
                </a:lnTo>
                <a:lnTo>
                  <a:pt x="12690" y="294058"/>
                </a:lnTo>
                <a:lnTo>
                  <a:pt x="9412" y="291288"/>
                </a:lnTo>
                <a:lnTo>
                  <a:pt x="0" y="282892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SMARTPenAnnotation283"/>
          <p:cNvSpPr/>
          <p:nvPr/>
        </p:nvSpPr>
        <p:spPr bwMode="auto">
          <a:xfrm>
            <a:off x="2934652" y="2348864"/>
            <a:ext cx="85726" cy="557214"/>
          </a:xfrm>
          <a:custGeom>
            <a:avLst/>
            <a:gdLst/>
            <a:ahLst/>
            <a:cxnLst/>
            <a:rect l="0" t="0" r="0" b="0"/>
            <a:pathLst>
              <a:path w="85726" h="557214">
                <a:moveTo>
                  <a:pt x="0" y="0"/>
                </a:moveTo>
                <a:lnTo>
                  <a:pt x="4551" y="13653"/>
                </a:lnTo>
                <a:lnTo>
                  <a:pt x="7797" y="21485"/>
                </a:lnTo>
                <a:lnTo>
                  <a:pt x="11865" y="30516"/>
                </a:lnTo>
                <a:lnTo>
                  <a:pt x="16482" y="40347"/>
                </a:lnTo>
                <a:lnTo>
                  <a:pt x="19561" y="49758"/>
                </a:lnTo>
                <a:lnTo>
                  <a:pt x="21613" y="58890"/>
                </a:lnTo>
                <a:lnTo>
                  <a:pt x="29457" y="112280"/>
                </a:lnTo>
                <a:lnTo>
                  <a:pt x="31068" y="127241"/>
                </a:lnTo>
                <a:lnTo>
                  <a:pt x="32142" y="141025"/>
                </a:lnTo>
                <a:lnTo>
                  <a:pt x="32858" y="154025"/>
                </a:lnTo>
                <a:lnTo>
                  <a:pt x="33654" y="178628"/>
                </a:lnTo>
                <a:lnTo>
                  <a:pt x="34164" y="225468"/>
                </a:lnTo>
                <a:lnTo>
                  <a:pt x="35159" y="236989"/>
                </a:lnTo>
                <a:lnTo>
                  <a:pt x="36774" y="248481"/>
                </a:lnTo>
                <a:lnTo>
                  <a:pt x="38804" y="259951"/>
                </a:lnTo>
                <a:lnTo>
                  <a:pt x="43599" y="293017"/>
                </a:lnTo>
                <a:lnTo>
                  <a:pt x="46211" y="312502"/>
                </a:lnTo>
                <a:lnTo>
                  <a:pt x="48905" y="329302"/>
                </a:lnTo>
                <a:lnTo>
                  <a:pt x="51653" y="344313"/>
                </a:lnTo>
                <a:lnTo>
                  <a:pt x="54438" y="358130"/>
                </a:lnTo>
                <a:lnTo>
                  <a:pt x="56294" y="370198"/>
                </a:lnTo>
                <a:lnTo>
                  <a:pt x="57532" y="381102"/>
                </a:lnTo>
                <a:lnTo>
                  <a:pt x="58357" y="391228"/>
                </a:lnTo>
                <a:lnTo>
                  <a:pt x="59860" y="400836"/>
                </a:lnTo>
                <a:lnTo>
                  <a:pt x="61814" y="410099"/>
                </a:lnTo>
                <a:lnTo>
                  <a:pt x="64070" y="419132"/>
                </a:lnTo>
                <a:lnTo>
                  <a:pt x="66526" y="432774"/>
                </a:lnTo>
                <a:lnTo>
                  <a:pt x="85725" y="557213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SMARTPenAnnotation284"/>
          <p:cNvSpPr/>
          <p:nvPr/>
        </p:nvSpPr>
        <p:spPr bwMode="auto">
          <a:xfrm>
            <a:off x="2943225" y="2357585"/>
            <a:ext cx="342204" cy="205475"/>
          </a:xfrm>
          <a:custGeom>
            <a:avLst/>
            <a:gdLst/>
            <a:ahLst/>
            <a:cxnLst/>
            <a:rect l="0" t="0" r="0" b="0"/>
            <a:pathLst>
              <a:path w="342204" h="205475">
                <a:moveTo>
                  <a:pt x="0" y="34142"/>
                </a:moveTo>
                <a:lnTo>
                  <a:pt x="9101" y="29591"/>
                </a:lnTo>
                <a:lnTo>
                  <a:pt x="16110" y="24817"/>
                </a:lnTo>
                <a:lnTo>
                  <a:pt x="23352" y="19520"/>
                </a:lnTo>
                <a:lnTo>
                  <a:pt x="32921" y="13991"/>
                </a:lnTo>
                <a:lnTo>
                  <a:pt x="39092" y="11183"/>
                </a:lnTo>
                <a:lnTo>
                  <a:pt x="46064" y="8359"/>
                </a:lnTo>
                <a:lnTo>
                  <a:pt x="53569" y="5523"/>
                </a:lnTo>
                <a:lnTo>
                  <a:pt x="62382" y="3633"/>
                </a:lnTo>
                <a:lnTo>
                  <a:pt x="72068" y="2372"/>
                </a:lnTo>
                <a:lnTo>
                  <a:pt x="82335" y="1532"/>
                </a:lnTo>
                <a:lnTo>
                  <a:pt x="92037" y="972"/>
                </a:lnTo>
                <a:lnTo>
                  <a:pt x="110438" y="350"/>
                </a:lnTo>
                <a:lnTo>
                  <a:pt x="141413" y="0"/>
                </a:lnTo>
                <a:lnTo>
                  <a:pt x="152378" y="903"/>
                </a:lnTo>
                <a:lnTo>
                  <a:pt x="163497" y="2458"/>
                </a:lnTo>
                <a:lnTo>
                  <a:pt x="199891" y="9197"/>
                </a:lnTo>
                <a:lnTo>
                  <a:pt x="213270" y="11797"/>
                </a:lnTo>
                <a:lnTo>
                  <a:pt x="225048" y="15435"/>
                </a:lnTo>
                <a:lnTo>
                  <a:pt x="235757" y="19766"/>
                </a:lnTo>
                <a:lnTo>
                  <a:pt x="245753" y="24558"/>
                </a:lnTo>
                <a:lnTo>
                  <a:pt x="255275" y="28705"/>
                </a:lnTo>
                <a:lnTo>
                  <a:pt x="264481" y="32422"/>
                </a:lnTo>
                <a:lnTo>
                  <a:pt x="273475" y="35853"/>
                </a:lnTo>
                <a:lnTo>
                  <a:pt x="282329" y="40045"/>
                </a:lnTo>
                <a:lnTo>
                  <a:pt x="291089" y="44745"/>
                </a:lnTo>
                <a:lnTo>
                  <a:pt x="299787" y="49783"/>
                </a:lnTo>
                <a:lnTo>
                  <a:pt x="307490" y="56000"/>
                </a:lnTo>
                <a:lnTo>
                  <a:pt x="314531" y="63001"/>
                </a:lnTo>
                <a:lnTo>
                  <a:pt x="321130" y="70527"/>
                </a:lnTo>
                <a:lnTo>
                  <a:pt x="326481" y="77448"/>
                </a:lnTo>
                <a:lnTo>
                  <a:pt x="331002" y="83968"/>
                </a:lnTo>
                <a:lnTo>
                  <a:pt x="334968" y="90219"/>
                </a:lnTo>
                <a:lnTo>
                  <a:pt x="337611" y="96292"/>
                </a:lnTo>
                <a:lnTo>
                  <a:pt x="339374" y="102245"/>
                </a:lnTo>
                <a:lnTo>
                  <a:pt x="340549" y="108119"/>
                </a:lnTo>
                <a:lnTo>
                  <a:pt x="341333" y="113940"/>
                </a:lnTo>
                <a:lnTo>
                  <a:pt x="341855" y="119726"/>
                </a:lnTo>
                <a:lnTo>
                  <a:pt x="342203" y="125488"/>
                </a:lnTo>
                <a:lnTo>
                  <a:pt x="341483" y="131234"/>
                </a:lnTo>
                <a:lnTo>
                  <a:pt x="340050" y="136970"/>
                </a:lnTo>
                <a:lnTo>
                  <a:pt x="338142" y="142699"/>
                </a:lnTo>
                <a:lnTo>
                  <a:pt x="334965" y="147471"/>
                </a:lnTo>
                <a:lnTo>
                  <a:pt x="330943" y="151605"/>
                </a:lnTo>
                <a:lnTo>
                  <a:pt x="326356" y="155313"/>
                </a:lnTo>
                <a:lnTo>
                  <a:pt x="320440" y="159690"/>
                </a:lnTo>
                <a:lnTo>
                  <a:pt x="306248" y="169634"/>
                </a:lnTo>
                <a:lnTo>
                  <a:pt x="298462" y="174000"/>
                </a:lnTo>
                <a:lnTo>
                  <a:pt x="290415" y="177863"/>
                </a:lnTo>
                <a:lnTo>
                  <a:pt x="282192" y="181391"/>
                </a:lnTo>
                <a:lnTo>
                  <a:pt x="272900" y="184696"/>
                </a:lnTo>
                <a:lnTo>
                  <a:pt x="262896" y="187851"/>
                </a:lnTo>
                <a:lnTo>
                  <a:pt x="252416" y="190907"/>
                </a:lnTo>
                <a:lnTo>
                  <a:pt x="242572" y="192945"/>
                </a:lnTo>
                <a:lnTo>
                  <a:pt x="233152" y="194303"/>
                </a:lnTo>
                <a:lnTo>
                  <a:pt x="224015" y="195208"/>
                </a:lnTo>
                <a:lnTo>
                  <a:pt x="165252" y="202553"/>
                </a:lnTo>
                <a:lnTo>
                  <a:pt x="153030" y="203566"/>
                </a:lnTo>
                <a:lnTo>
                  <a:pt x="142025" y="204241"/>
                </a:lnTo>
                <a:lnTo>
                  <a:pt x="117097" y="204992"/>
                </a:lnTo>
                <a:lnTo>
                  <a:pt x="75941" y="205474"/>
                </a:lnTo>
                <a:lnTo>
                  <a:pt x="69677" y="204560"/>
                </a:lnTo>
                <a:lnTo>
                  <a:pt x="64548" y="202999"/>
                </a:lnTo>
                <a:lnTo>
                  <a:pt x="51435" y="197020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SMARTPenAnnotation285"/>
          <p:cNvSpPr/>
          <p:nvPr/>
        </p:nvSpPr>
        <p:spPr bwMode="auto">
          <a:xfrm>
            <a:off x="3380422" y="2374867"/>
            <a:ext cx="291466" cy="299591"/>
          </a:xfrm>
          <a:custGeom>
            <a:avLst/>
            <a:gdLst/>
            <a:ahLst/>
            <a:cxnLst/>
            <a:rect l="0" t="0" r="0" b="0"/>
            <a:pathLst>
              <a:path w="291466" h="299591">
                <a:moveTo>
                  <a:pt x="0" y="145447"/>
                </a:moveTo>
                <a:lnTo>
                  <a:pt x="0" y="140897"/>
                </a:lnTo>
                <a:lnTo>
                  <a:pt x="953" y="139556"/>
                </a:lnTo>
                <a:lnTo>
                  <a:pt x="2540" y="138662"/>
                </a:lnTo>
                <a:lnTo>
                  <a:pt x="6844" y="137670"/>
                </a:lnTo>
                <a:lnTo>
                  <a:pt x="15574" y="137111"/>
                </a:lnTo>
                <a:lnTo>
                  <a:pt x="24702" y="136980"/>
                </a:lnTo>
                <a:lnTo>
                  <a:pt x="37423" y="138850"/>
                </a:lnTo>
                <a:lnTo>
                  <a:pt x="76958" y="146008"/>
                </a:lnTo>
                <a:lnTo>
                  <a:pt x="93215" y="147726"/>
                </a:lnTo>
                <a:lnTo>
                  <a:pt x="105958" y="147919"/>
                </a:lnTo>
                <a:lnTo>
                  <a:pt x="116359" y="147095"/>
                </a:lnTo>
                <a:lnTo>
                  <a:pt x="127103" y="146546"/>
                </a:lnTo>
                <a:lnTo>
                  <a:pt x="149200" y="145936"/>
                </a:lnTo>
                <a:lnTo>
                  <a:pt x="159474" y="144820"/>
                </a:lnTo>
                <a:lnTo>
                  <a:pt x="169181" y="143124"/>
                </a:lnTo>
                <a:lnTo>
                  <a:pt x="178510" y="141041"/>
                </a:lnTo>
                <a:lnTo>
                  <a:pt x="186635" y="138700"/>
                </a:lnTo>
                <a:lnTo>
                  <a:pt x="193955" y="136187"/>
                </a:lnTo>
                <a:lnTo>
                  <a:pt x="200741" y="133559"/>
                </a:lnTo>
                <a:lnTo>
                  <a:pt x="207170" y="130854"/>
                </a:lnTo>
                <a:lnTo>
                  <a:pt x="213361" y="128099"/>
                </a:lnTo>
                <a:lnTo>
                  <a:pt x="219393" y="125309"/>
                </a:lnTo>
                <a:lnTo>
                  <a:pt x="225319" y="121544"/>
                </a:lnTo>
                <a:lnTo>
                  <a:pt x="231175" y="117130"/>
                </a:lnTo>
                <a:lnTo>
                  <a:pt x="236985" y="112281"/>
                </a:lnTo>
                <a:lnTo>
                  <a:pt x="245979" y="104355"/>
                </a:lnTo>
                <a:lnTo>
                  <a:pt x="254104" y="96704"/>
                </a:lnTo>
                <a:lnTo>
                  <a:pt x="275833" y="75305"/>
                </a:lnTo>
                <a:lnTo>
                  <a:pt x="282295" y="66331"/>
                </a:lnTo>
                <a:lnTo>
                  <a:pt x="285351" y="61270"/>
                </a:lnTo>
                <a:lnTo>
                  <a:pt x="288748" y="53108"/>
                </a:lnTo>
                <a:lnTo>
                  <a:pt x="290257" y="46305"/>
                </a:lnTo>
                <a:lnTo>
                  <a:pt x="290928" y="40107"/>
                </a:lnTo>
                <a:lnTo>
                  <a:pt x="288686" y="31637"/>
                </a:lnTo>
                <a:lnTo>
                  <a:pt x="286756" y="26711"/>
                </a:lnTo>
                <a:lnTo>
                  <a:pt x="283563" y="21522"/>
                </a:lnTo>
                <a:lnTo>
                  <a:pt x="279529" y="16158"/>
                </a:lnTo>
                <a:lnTo>
                  <a:pt x="274935" y="10677"/>
                </a:lnTo>
                <a:lnTo>
                  <a:pt x="269968" y="7023"/>
                </a:lnTo>
                <a:lnTo>
                  <a:pt x="264751" y="4587"/>
                </a:lnTo>
                <a:lnTo>
                  <a:pt x="259368" y="2963"/>
                </a:lnTo>
                <a:lnTo>
                  <a:pt x="251017" y="1880"/>
                </a:lnTo>
                <a:lnTo>
                  <a:pt x="240687" y="1159"/>
                </a:lnTo>
                <a:lnTo>
                  <a:pt x="219367" y="357"/>
                </a:lnTo>
                <a:lnTo>
                  <a:pt x="203541" y="0"/>
                </a:lnTo>
                <a:lnTo>
                  <a:pt x="195702" y="857"/>
                </a:lnTo>
                <a:lnTo>
                  <a:pt x="187618" y="2382"/>
                </a:lnTo>
                <a:lnTo>
                  <a:pt x="179371" y="4350"/>
                </a:lnTo>
                <a:lnTo>
                  <a:pt x="171016" y="7568"/>
                </a:lnTo>
                <a:lnTo>
                  <a:pt x="162588" y="11618"/>
                </a:lnTo>
                <a:lnTo>
                  <a:pt x="154112" y="16223"/>
                </a:lnTo>
                <a:lnTo>
                  <a:pt x="145604" y="20245"/>
                </a:lnTo>
                <a:lnTo>
                  <a:pt x="137074" y="23879"/>
                </a:lnTo>
                <a:lnTo>
                  <a:pt x="128530" y="27255"/>
                </a:lnTo>
                <a:lnTo>
                  <a:pt x="119977" y="31410"/>
                </a:lnTo>
                <a:lnTo>
                  <a:pt x="111417" y="36085"/>
                </a:lnTo>
                <a:lnTo>
                  <a:pt x="102853" y="41107"/>
                </a:lnTo>
                <a:lnTo>
                  <a:pt x="85717" y="51766"/>
                </a:lnTo>
                <a:lnTo>
                  <a:pt x="77147" y="57276"/>
                </a:lnTo>
                <a:lnTo>
                  <a:pt x="69529" y="62854"/>
                </a:lnTo>
                <a:lnTo>
                  <a:pt x="62545" y="68478"/>
                </a:lnTo>
                <a:lnTo>
                  <a:pt x="55984" y="74132"/>
                </a:lnTo>
                <a:lnTo>
                  <a:pt x="50658" y="80759"/>
                </a:lnTo>
                <a:lnTo>
                  <a:pt x="46154" y="88034"/>
                </a:lnTo>
                <a:lnTo>
                  <a:pt x="42200" y="95742"/>
                </a:lnTo>
                <a:lnTo>
                  <a:pt x="37658" y="102786"/>
                </a:lnTo>
                <a:lnTo>
                  <a:pt x="32725" y="109386"/>
                </a:lnTo>
                <a:lnTo>
                  <a:pt x="27532" y="115692"/>
                </a:lnTo>
                <a:lnTo>
                  <a:pt x="24070" y="122753"/>
                </a:lnTo>
                <a:lnTo>
                  <a:pt x="21761" y="130318"/>
                </a:lnTo>
                <a:lnTo>
                  <a:pt x="20223" y="138218"/>
                </a:lnTo>
                <a:lnTo>
                  <a:pt x="18244" y="145391"/>
                </a:lnTo>
                <a:lnTo>
                  <a:pt x="15973" y="152077"/>
                </a:lnTo>
                <a:lnTo>
                  <a:pt x="13506" y="158440"/>
                </a:lnTo>
                <a:lnTo>
                  <a:pt x="12814" y="165539"/>
                </a:lnTo>
                <a:lnTo>
                  <a:pt x="13305" y="173129"/>
                </a:lnTo>
                <a:lnTo>
                  <a:pt x="14585" y="181047"/>
                </a:lnTo>
                <a:lnTo>
                  <a:pt x="16391" y="190136"/>
                </a:lnTo>
                <a:lnTo>
                  <a:pt x="20937" y="210394"/>
                </a:lnTo>
                <a:lnTo>
                  <a:pt x="24436" y="219225"/>
                </a:lnTo>
                <a:lnTo>
                  <a:pt x="28673" y="227018"/>
                </a:lnTo>
                <a:lnTo>
                  <a:pt x="33403" y="234118"/>
                </a:lnTo>
                <a:lnTo>
                  <a:pt x="38461" y="240756"/>
                </a:lnTo>
                <a:lnTo>
                  <a:pt x="43738" y="247086"/>
                </a:lnTo>
                <a:lnTo>
                  <a:pt x="49161" y="253212"/>
                </a:lnTo>
                <a:lnTo>
                  <a:pt x="56587" y="259200"/>
                </a:lnTo>
                <a:lnTo>
                  <a:pt x="65347" y="265098"/>
                </a:lnTo>
                <a:lnTo>
                  <a:pt x="74997" y="270934"/>
                </a:lnTo>
                <a:lnTo>
                  <a:pt x="84288" y="275778"/>
                </a:lnTo>
                <a:lnTo>
                  <a:pt x="93340" y="279960"/>
                </a:lnTo>
                <a:lnTo>
                  <a:pt x="102232" y="283700"/>
                </a:lnTo>
                <a:lnTo>
                  <a:pt x="117191" y="290395"/>
                </a:lnTo>
                <a:lnTo>
                  <a:pt x="123848" y="293514"/>
                </a:lnTo>
                <a:lnTo>
                  <a:pt x="131142" y="295594"/>
                </a:lnTo>
                <a:lnTo>
                  <a:pt x="138863" y="296980"/>
                </a:lnTo>
                <a:lnTo>
                  <a:pt x="146868" y="297904"/>
                </a:lnTo>
                <a:lnTo>
                  <a:pt x="156967" y="298520"/>
                </a:lnTo>
                <a:lnTo>
                  <a:pt x="180888" y="299205"/>
                </a:lnTo>
                <a:lnTo>
                  <a:pt x="216580" y="299590"/>
                </a:lnTo>
                <a:lnTo>
                  <a:pt x="226302" y="298692"/>
                </a:lnTo>
                <a:lnTo>
                  <a:pt x="234688" y="297141"/>
                </a:lnTo>
                <a:lnTo>
                  <a:pt x="242184" y="295154"/>
                </a:lnTo>
                <a:lnTo>
                  <a:pt x="249086" y="292877"/>
                </a:lnTo>
                <a:lnTo>
                  <a:pt x="255592" y="290406"/>
                </a:lnTo>
                <a:lnTo>
                  <a:pt x="261835" y="287807"/>
                </a:lnTo>
                <a:lnTo>
                  <a:pt x="267902" y="285121"/>
                </a:lnTo>
                <a:lnTo>
                  <a:pt x="291465" y="274035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1" name="SMARTPenAnnotation286"/>
          <p:cNvSpPr/>
          <p:nvPr/>
        </p:nvSpPr>
        <p:spPr bwMode="auto">
          <a:xfrm>
            <a:off x="3742093" y="2391727"/>
            <a:ext cx="281267" cy="299811"/>
          </a:xfrm>
          <a:custGeom>
            <a:avLst/>
            <a:gdLst/>
            <a:ahLst/>
            <a:cxnLst/>
            <a:rect l="0" t="0" r="0" b="0"/>
            <a:pathLst>
              <a:path w="281267" h="299811">
                <a:moveTo>
                  <a:pt x="178396" y="0"/>
                </a:moveTo>
                <a:lnTo>
                  <a:pt x="155642" y="0"/>
                </a:lnTo>
                <a:lnTo>
                  <a:pt x="147034" y="953"/>
                </a:lnTo>
                <a:lnTo>
                  <a:pt x="139391" y="2540"/>
                </a:lnTo>
                <a:lnTo>
                  <a:pt x="132391" y="4551"/>
                </a:lnTo>
                <a:lnTo>
                  <a:pt x="125818" y="6844"/>
                </a:lnTo>
                <a:lnTo>
                  <a:pt x="119532" y="9325"/>
                </a:lnTo>
                <a:lnTo>
                  <a:pt x="113436" y="11932"/>
                </a:lnTo>
                <a:lnTo>
                  <a:pt x="101582" y="17368"/>
                </a:lnTo>
                <a:lnTo>
                  <a:pt x="95755" y="20151"/>
                </a:lnTo>
                <a:lnTo>
                  <a:pt x="89964" y="23912"/>
                </a:lnTo>
                <a:lnTo>
                  <a:pt x="84199" y="28324"/>
                </a:lnTo>
                <a:lnTo>
                  <a:pt x="78451" y="33170"/>
                </a:lnTo>
                <a:lnTo>
                  <a:pt x="71761" y="40211"/>
                </a:lnTo>
                <a:lnTo>
                  <a:pt x="64444" y="48715"/>
                </a:lnTo>
                <a:lnTo>
                  <a:pt x="56708" y="58194"/>
                </a:lnTo>
                <a:lnTo>
                  <a:pt x="50599" y="67371"/>
                </a:lnTo>
                <a:lnTo>
                  <a:pt x="45573" y="76346"/>
                </a:lnTo>
                <a:lnTo>
                  <a:pt x="41270" y="85188"/>
                </a:lnTo>
                <a:lnTo>
                  <a:pt x="36496" y="93939"/>
                </a:lnTo>
                <a:lnTo>
                  <a:pt x="31409" y="102631"/>
                </a:lnTo>
                <a:lnTo>
                  <a:pt x="26112" y="111283"/>
                </a:lnTo>
                <a:lnTo>
                  <a:pt x="22581" y="118956"/>
                </a:lnTo>
                <a:lnTo>
                  <a:pt x="20227" y="125977"/>
                </a:lnTo>
                <a:lnTo>
                  <a:pt x="18658" y="132562"/>
                </a:lnTo>
                <a:lnTo>
                  <a:pt x="16659" y="139810"/>
                </a:lnTo>
                <a:lnTo>
                  <a:pt x="11898" y="155483"/>
                </a:lnTo>
                <a:lnTo>
                  <a:pt x="3863" y="180372"/>
                </a:lnTo>
                <a:lnTo>
                  <a:pt x="2033" y="188828"/>
                </a:lnTo>
                <a:lnTo>
                  <a:pt x="814" y="197323"/>
                </a:lnTo>
                <a:lnTo>
                  <a:pt x="0" y="205843"/>
                </a:lnTo>
                <a:lnTo>
                  <a:pt x="411" y="214382"/>
                </a:lnTo>
                <a:lnTo>
                  <a:pt x="1637" y="222931"/>
                </a:lnTo>
                <a:lnTo>
                  <a:pt x="3406" y="231488"/>
                </a:lnTo>
                <a:lnTo>
                  <a:pt x="5539" y="239098"/>
                </a:lnTo>
                <a:lnTo>
                  <a:pt x="7913" y="246076"/>
                </a:lnTo>
                <a:lnTo>
                  <a:pt x="10448" y="252633"/>
                </a:lnTo>
                <a:lnTo>
                  <a:pt x="14044" y="259862"/>
                </a:lnTo>
                <a:lnTo>
                  <a:pt x="18346" y="267539"/>
                </a:lnTo>
                <a:lnTo>
                  <a:pt x="23118" y="275514"/>
                </a:lnTo>
                <a:lnTo>
                  <a:pt x="28205" y="281784"/>
                </a:lnTo>
                <a:lnTo>
                  <a:pt x="33502" y="286916"/>
                </a:lnTo>
                <a:lnTo>
                  <a:pt x="38937" y="291290"/>
                </a:lnTo>
                <a:lnTo>
                  <a:pt x="44466" y="294206"/>
                </a:lnTo>
                <a:lnTo>
                  <a:pt x="50057" y="296150"/>
                </a:lnTo>
                <a:lnTo>
                  <a:pt x="55689" y="297446"/>
                </a:lnTo>
                <a:lnTo>
                  <a:pt x="62302" y="298310"/>
                </a:lnTo>
                <a:lnTo>
                  <a:pt x="69568" y="298886"/>
                </a:lnTo>
                <a:lnTo>
                  <a:pt x="84308" y="299525"/>
                </a:lnTo>
                <a:lnTo>
                  <a:pt x="97209" y="299810"/>
                </a:lnTo>
                <a:lnTo>
                  <a:pt x="104269" y="298933"/>
                </a:lnTo>
                <a:lnTo>
                  <a:pt x="111834" y="297396"/>
                </a:lnTo>
                <a:lnTo>
                  <a:pt x="119734" y="295419"/>
                </a:lnTo>
                <a:lnTo>
                  <a:pt x="130715" y="291244"/>
                </a:lnTo>
                <a:lnTo>
                  <a:pt x="143752" y="285602"/>
                </a:lnTo>
                <a:lnTo>
                  <a:pt x="171571" y="272667"/>
                </a:lnTo>
                <a:lnTo>
                  <a:pt x="196635" y="260568"/>
                </a:lnTo>
                <a:lnTo>
                  <a:pt x="210559" y="252769"/>
                </a:lnTo>
                <a:lnTo>
                  <a:pt x="225555" y="243761"/>
                </a:lnTo>
                <a:lnTo>
                  <a:pt x="241268" y="233944"/>
                </a:lnTo>
                <a:lnTo>
                  <a:pt x="252696" y="225496"/>
                </a:lnTo>
                <a:lnTo>
                  <a:pt x="261267" y="217958"/>
                </a:lnTo>
                <a:lnTo>
                  <a:pt x="281266" y="197168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SMARTPenAnnotation287"/>
          <p:cNvSpPr/>
          <p:nvPr/>
        </p:nvSpPr>
        <p:spPr bwMode="auto">
          <a:xfrm>
            <a:off x="4126229" y="2151697"/>
            <a:ext cx="214314" cy="589079"/>
          </a:xfrm>
          <a:custGeom>
            <a:avLst/>
            <a:gdLst/>
            <a:ahLst/>
            <a:cxnLst/>
            <a:rect l="0" t="0" r="0" b="0"/>
            <a:pathLst>
              <a:path w="214314" h="589079">
                <a:moveTo>
                  <a:pt x="0" y="0"/>
                </a:moveTo>
                <a:lnTo>
                  <a:pt x="953" y="15593"/>
                </a:lnTo>
                <a:lnTo>
                  <a:pt x="4551" y="32965"/>
                </a:lnTo>
                <a:lnTo>
                  <a:pt x="6786" y="50846"/>
                </a:lnTo>
                <a:lnTo>
                  <a:pt x="7779" y="68318"/>
                </a:lnTo>
                <a:lnTo>
                  <a:pt x="8220" y="85609"/>
                </a:lnTo>
                <a:lnTo>
                  <a:pt x="8542" y="141701"/>
                </a:lnTo>
                <a:lnTo>
                  <a:pt x="7600" y="152570"/>
                </a:lnTo>
                <a:lnTo>
                  <a:pt x="6019" y="163626"/>
                </a:lnTo>
                <a:lnTo>
                  <a:pt x="4013" y="174806"/>
                </a:lnTo>
                <a:lnTo>
                  <a:pt x="2676" y="186070"/>
                </a:lnTo>
                <a:lnTo>
                  <a:pt x="1784" y="197389"/>
                </a:lnTo>
                <a:lnTo>
                  <a:pt x="1189" y="208745"/>
                </a:lnTo>
                <a:lnTo>
                  <a:pt x="1745" y="222984"/>
                </a:lnTo>
                <a:lnTo>
                  <a:pt x="3069" y="239143"/>
                </a:lnTo>
                <a:lnTo>
                  <a:pt x="4904" y="256584"/>
                </a:lnTo>
                <a:lnTo>
                  <a:pt x="7079" y="272021"/>
                </a:lnTo>
                <a:lnTo>
                  <a:pt x="9482" y="286122"/>
                </a:lnTo>
                <a:lnTo>
                  <a:pt x="12037" y="299333"/>
                </a:lnTo>
                <a:lnTo>
                  <a:pt x="13740" y="315760"/>
                </a:lnTo>
                <a:lnTo>
                  <a:pt x="14875" y="334332"/>
                </a:lnTo>
                <a:lnTo>
                  <a:pt x="15632" y="354333"/>
                </a:lnTo>
                <a:lnTo>
                  <a:pt x="17089" y="370525"/>
                </a:lnTo>
                <a:lnTo>
                  <a:pt x="19013" y="384176"/>
                </a:lnTo>
                <a:lnTo>
                  <a:pt x="21248" y="396135"/>
                </a:lnTo>
                <a:lnTo>
                  <a:pt x="26272" y="419583"/>
                </a:lnTo>
                <a:lnTo>
                  <a:pt x="28945" y="431169"/>
                </a:lnTo>
                <a:lnTo>
                  <a:pt x="30726" y="441751"/>
                </a:lnTo>
                <a:lnTo>
                  <a:pt x="31914" y="451663"/>
                </a:lnTo>
                <a:lnTo>
                  <a:pt x="32707" y="461129"/>
                </a:lnTo>
                <a:lnTo>
                  <a:pt x="36127" y="479266"/>
                </a:lnTo>
                <a:lnTo>
                  <a:pt x="38372" y="488103"/>
                </a:lnTo>
                <a:lnTo>
                  <a:pt x="43407" y="510622"/>
                </a:lnTo>
                <a:lnTo>
                  <a:pt x="46083" y="523295"/>
                </a:lnTo>
                <a:lnTo>
                  <a:pt x="50725" y="536506"/>
                </a:lnTo>
                <a:lnTo>
                  <a:pt x="56676" y="550076"/>
                </a:lnTo>
                <a:lnTo>
                  <a:pt x="63502" y="563884"/>
                </a:lnTo>
                <a:lnTo>
                  <a:pt x="69005" y="573091"/>
                </a:lnTo>
                <a:lnTo>
                  <a:pt x="73626" y="579228"/>
                </a:lnTo>
                <a:lnTo>
                  <a:pt x="77659" y="583320"/>
                </a:lnTo>
                <a:lnTo>
                  <a:pt x="82253" y="586047"/>
                </a:lnTo>
                <a:lnTo>
                  <a:pt x="87220" y="587866"/>
                </a:lnTo>
                <a:lnTo>
                  <a:pt x="92437" y="589078"/>
                </a:lnTo>
                <a:lnTo>
                  <a:pt x="96867" y="588933"/>
                </a:lnTo>
                <a:lnTo>
                  <a:pt x="100773" y="587885"/>
                </a:lnTo>
                <a:lnTo>
                  <a:pt x="108606" y="584180"/>
                </a:lnTo>
                <a:lnTo>
                  <a:pt x="134682" y="571288"/>
                </a:lnTo>
                <a:lnTo>
                  <a:pt x="143129" y="566596"/>
                </a:lnTo>
                <a:lnTo>
                  <a:pt x="165212" y="553763"/>
                </a:lnTo>
                <a:lnTo>
                  <a:pt x="173959" y="547293"/>
                </a:lnTo>
                <a:lnTo>
                  <a:pt x="180743" y="541075"/>
                </a:lnTo>
                <a:lnTo>
                  <a:pt x="214313" y="514350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SMARTPenAnnotation288"/>
          <p:cNvSpPr/>
          <p:nvPr/>
        </p:nvSpPr>
        <p:spPr bwMode="auto">
          <a:xfrm>
            <a:off x="3971925" y="2391727"/>
            <a:ext cx="360046" cy="85726"/>
          </a:xfrm>
          <a:custGeom>
            <a:avLst/>
            <a:gdLst/>
            <a:ahLst/>
            <a:cxnLst/>
            <a:rect l="0" t="0" r="0" b="0"/>
            <a:pathLst>
              <a:path w="360046" h="85726">
                <a:moveTo>
                  <a:pt x="0" y="85725"/>
                </a:moveTo>
                <a:lnTo>
                  <a:pt x="4550" y="85725"/>
                </a:lnTo>
                <a:lnTo>
                  <a:pt x="6843" y="84773"/>
                </a:lnTo>
                <a:lnTo>
                  <a:pt x="9325" y="83185"/>
                </a:lnTo>
                <a:lnTo>
                  <a:pt x="11931" y="81174"/>
                </a:lnTo>
                <a:lnTo>
                  <a:pt x="15574" y="78881"/>
                </a:lnTo>
                <a:lnTo>
                  <a:pt x="19908" y="76400"/>
                </a:lnTo>
                <a:lnTo>
                  <a:pt x="24701" y="73794"/>
                </a:lnTo>
                <a:lnTo>
                  <a:pt x="30755" y="71103"/>
                </a:lnTo>
                <a:lnTo>
                  <a:pt x="37648" y="68357"/>
                </a:lnTo>
                <a:lnTo>
                  <a:pt x="52927" y="62766"/>
                </a:lnTo>
                <a:lnTo>
                  <a:pt x="69243" y="57106"/>
                </a:lnTo>
                <a:lnTo>
                  <a:pt x="78547" y="54263"/>
                </a:lnTo>
                <a:lnTo>
                  <a:pt x="99044" y="48565"/>
                </a:lnTo>
                <a:lnTo>
                  <a:pt x="132005" y="40001"/>
                </a:lnTo>
                <a:lnTo>
                  <a:pt x="143248" y="38098"/>
                </a:lnTo>
                <a:lnTo>
                  <a:pt x="154554" y="36829"/>
                </a:lnTo>
                <a:lnTo>
                  <a:pt x="165900" y="35982"/>
                </a:lnTo>
                <a:lnTo>
                  <a:pt x="176323" y="34465"/>
                </a:lnTo>
                <a:lnTo>
                  <a:pt x="186128" y="32502"/>
                </a:lnTo>
                <a:lnTo>
                  <a:pt x="263355" y="13405"/>
                </a:lnTo>
                <a:lnTo>
                  <a:pt x="286060" y="8937"/>
                </a:lnTo>
                <a:lnTo>
                  <a:pt x="305959" y="5958"/>
                </a:lnTo>
                <a:lnTo>
                  <a:pt x="360045" y="0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SMARTPenAnnotation289"/>
          <p:cNvSpPr/>
          <p:nvPr/>
        </p:nvSpPr>
        <p:spPr bwMode="auto">
          <a:xfrm>
            <a:off x="4547743" y="2160419"/>
            <a:ext cx="211661" cy="737087"/>
          </a:xfrm>
          <a:custGeom>
            <a:avLst/>
            <a:gdLst/>
            <a:ahLst/>
            <a:cxnLst/>
            <a:rect l="0" t="0" r="0" b="0"/>
            <a:pathLst>
              <a:path w="211661" h="737087">
                <a:moveTo>
                  <a:pt x="204279" y="59858"/>
                </a:moveTo>
                <a:lnTo>
                  <a:pt x="210170" y="41231"/>
                </a:lnTo>
                <a:lnTo>
                  <a:pt x="211660" y="33164"/>
                </a:lnTo>
                <a:lnTo>
                  <a:pt x="211104" y="29680"/>
                </a:lnTo>
                <a:lnTo>
                  <a:pt x="205909" y="17243"/>
                </a:lnTo>
                <a:lnTo>
                  <a:pt x="205366" y="14303"/>
                </a:lnTo>
                <a:lnTo>
                  <a:pt x="203099" y="11391"/>
                </a:lnTo>
                <a:lnTo>
                  <a:pt x="199683" y="8497"/>
                </a:lnTo>
                <a:lnTo>
                  <a:pt x="195499" y="5615"/>
                </a:lnTo>
                <a:lnTo>
                  <a:pt x="191758" y="3693"/>
                </a:lnTo>
                <a:lnTo>
                  <a:pt x="188312" y="2412"/>
                </a:lnTo>
                <a:lnTo>
                  <a:pt x="185062" y="1558"/>
                </a:lnTo>
                <a:lnTo>
                  <a:pt x="180990" y="989"/>
                </a:lnTo>
                <a:lnTo>
                  <a:pt x="176371" y="610"/>
                </a:lnTo>
                <a:lnTo>
                  <a:pt x="171386" y="357"/>
                </a:lnTo>
                <a:lnTo>
                  <a:pt x="160767" y="76"/>
                </a:lnTo>
                <a:lnTo>
                  <a:pt x="155269" y="0"/>
                </a:lnTo>
                <a:lnTo>
                  <a:pt x="149698" y="903"/>
                </a:lnTo>
                <a:lnTo>
                  <a:pt x="144079" y="2457"/>
                </a:lnTo>
                <a:lnTo>
                  <a:pt x="138428" y="4446"/>
                </a:lnTo>
                <a:lnTo>
                  <a:pt x="132756" y="6724"/>
                </a:lnTo>
                <a:lnTo>
                  <a:pt x="127070" y="9195"/>
                </a:lnTo>
                <a:lnTo>
                  <a:pt x="115671" y="14481"/>
                </a:lnTo>
                <a:lnTo>
                  <a:pt x="104255" y="20006"/>
                </a:lnTo>
                <a:lnTo>
                  <a:pt x="98544" y="23765"/>
                </a:lnTo>
                <a:lnTo>
                  <a:pt x="92832" y="28176"/>
                </a:lnTo>
                <a:lnTo>
                  <a:pt x="87118" y="33021"/>
                </a:lnTo>
                <a:lnTo>
                  <a:pt x="80452" y="40062"/>
                </a:lnTo>
                <a:lnTo>
                  <a:pt x="73150" y="48566"/>
                </a:lnTo>
                <a:lnTo>
                  <a:pt x="65425" y="58045"/>
                </a:lnTo>
                <a:lnTo>
                  <a:pt x="58370" y="66269"/>
                </a:lnTo>
                <a:lnTo>
                  <a:pt x="51761" y="73657"/>
                </a:lnTo>
                <a:lnTo>
                  <a:pt x="45450" y="80488"/>
                </a:lnTo>
                <a:lnTo>
                  <a:pt x="40291" y="87898"/>
                </a:lnTo>
                <a:lnTo>
                  <a:pt x="35899" y="95697"/>
                </a:lnTo>
                <a:lnTo>
                  <a:pt x="32018" y="103753"/>
                </a:lnTo>
                <a:lnTo>
                  <a:pt x="27526" y="114839"/>
                </a:lnTo>
                <a:lnTo>
                  <a:pt x="17455" y="142396"/>
                </a:lnTo>
                <a:lnTo>
                  <a:pt x="14007" y="155841"/>
                </a:lnTo>
                <a:lnTo>
                  <a:pt x="11708" y="168614"/>
                </a:lnTo>
                <a:lnTo>
                  <a:pt x="10176" y="180940"/>
                </a:lnTo>
                <a:lnTo>
                  <a:pt x="3469" y="257447"/>
                </a:lnTo>
                <a:lnTo>
                  <a:pt x="1825" y="282072"/>
                </a:lnTo>
                <a:lnTo>
                  <a:pt x="0" y="322132"/>
                </a:lnTo>
                <a:lnTo>
                  <a:pt x="1418" y="343293"/>
                </a:lnTo>
                <a:lnTo>
                  <a:pt x="4268" y="365972"/>
                </a:lnTo>
                <a:lnTo>
                  <a:pt x="8074" y="389664"/>
                </a:lnTo>
                <a:lnTo>
                  <a:pt x="10610" y="410221"/>
                </a:lnTo>
                <a:lnTo>
                  <a:pt x="12302" y="428689"/>
                </a:lnTo>
                <a:lnTo>
                  <a:pt x="13429" y="445763"/>
                </a:lnTo>
                <a:lnTo>
                  <a:pt x="14682" y="474894"/>
                </a:lnTo>
                <a:lnTo>
                  <a:pt x="15387" y="512714"/>
                </a:lnTo>
                <a:lnTo>
                  <a:pt x="15486" y="524640"/>
                </a:lnTo>
                <a:lnTo>
                  <a:pt x="16504" y="541162"/>
                </a:lnTo>
                <a:lnTo>
                  <a:pt x="20177" y="582381"/>
                </a:lnTo>
                <a:lnTo>
                  <a:pt x="21536" y="602517"/>
                </a:lnTo>
                <a:lnTo>
                  <a:pt x="22443" y="621656"/>
                </a:lnTo>
                <a:lnTo>
                  <a:pt x="23899" y="675232"/>
                </a:lnTo>
                <a:lnTo>
                  <a:pt x="24150" y="697698"/>
                </a:lnTo>
                <a:lnTo>
                  <a:pt x="25138" y="703207"/>
                </a:lnTo>
                <a:lnTo>
                  <a:pt x="31027" y="718893"/>
                </a:lnTo>
                <a:lnTo>
                  <a:pt x="32829" y="737086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SMARTPenAnnotation290"/>
          <p:cNvSpPr/>
          <p:nvPr/>
        </p:nvSpPr>
        <p:spPr bwMode="auto">
          <a:xfrm>
            <a:off x="4391977" y="2511900"/>
            <a:ext cx="771526" cy="244296"/>
          </a:xfrm>
          <a:custGeom>
            <a:avLst/>
            <a:gdLst/>
            <a:ahLst/>
            <a:cxnLst/>
            <a:rect l="0" t="0" r="0" b="0"/>
            <a:pathLst>
              <a:path w="771526" h="244296">
                <a:moveTo>
                  <a:pt x="0" y="59850"/>
                </a:moveTo>
                <a:lnTo>
                  <a:pt x="22755" y="59850"/>
                </a:lnTo>
                <a:lnTo>
                  <a:pt x="41546" y="57310"/>
                </a:lnTo>
                <a:lnTo>
                  <a:pt x="63232" y="53958"/>
                </a:lnTo>
                <a:lnTo>
                  <a:pt x="78350" y="53064"/>
                </a:lnTo>
                <a:lnTo>
                  <a:pt x="95096" y="52469"/>
                </a:lnTo>
                <a:lnTo>
                  <a:pt x="113880" y="51119"/>
                </a:lnTo>
                <a:lnTo>
                  <a:pt x="155071" y="47079"/>
                </a:lnTo>
                <a:lnTo>
                  <a:pt x="172913" y="44668"/>
                </a:lnTo>
                <a:lnTo>
                  <a:pt x="188618" y="42109"/>
                </a:lnTo>
                <a:lnTo>
                  <a:pt x="202898" y="39450"/>
                </a:lnTo>
                <a:lnTo>
                  <a:pt x="239084" y="31416"/>
                </a:lnTo>
                <a:lnTo>
                  <a:pt x="306201" y="15286"/>
                </a:lnTo>
                <a:lnTo>
                  <a:pt x="326907" y="8929"/>
                </a:lnTo>
                <a:lnTo>
                  <a:pt x="343412" y="3881"/>
                </a:lnTo>
                <a:lnTo>
                  <a:pt x="360273" y="1637"/>
                </a:lnTo>
                <a:lnTo>
                  <a:pt x="381279" y="374"/>
                </a:lnTo>
                <a:lnTo>
                  <a:pt x="390467" y="0"/>
                </a:lnTo>
                <a:lnTo>
                  <a:pt x="392709" y="1852"/>
                </a:lnTo>
                <a:lnTo>
                  <a:pt x="397739" y="8991"/>
                </a:lnTo>
                <a:lnTo>
                  <a:pt x="399463" y="15466"/>
                </a:lnTo>
                <a:lnTo>
                  <a:pt x="400611" y="23593"/>
                </a:lnTo>
                <a:lnTo>
                  <a:pt x="401376" y="32821"/>
                </a:lnTo>
                <a:lnTo>
                  <a:pt x="401886" y="40878"/>
                </a:lnTo>
                <a:lnTo>
                  <a:pt x="402454" y="54910"/>
                </a:lnTo>
                <a:lnTo>
                  <a:pt x="402773" y="109927"/>
                </a:lnTo>
                <a:lnTo>
                  <a:pt x="404723" y="128477"/>
                </a:lnTo>
                <a:lnTo>
                  <a:pt x="407928" y="144654"/>
                </a:lnTo>
                <a:lnTo>
                  <a:pt x="411969" y="159248"/>
                </a:lnTo>
                <a:lnTo>
                  <a:pt x="416569" y="171835"/>
                </a:lnTo>
                <a:lnTo>
                  <a:pt x="421540" y="183084"/>
                </a:lnTo>
                <a:lnTo>
                  <a:pt x="426759" y="193441"/>
                </a:lnTo>
                <a:lnTo>
                  <a:pt x="431191" y="200345"/>
                </a:lnTo>
                <a:lnTo>
                  <a:pt x="435098" y="204948"/>
                </a:lnTo>
                <a:lnTo>
                  <a:pt x="438655" y="208017"/>
                </a:lnTo>
                <a:lnTo>
                  <a:pt x="445148" y="211427"/>
                </a:lnTo>
                <a:lnTo>
                  <a:pt x="452161" y="212942"/>
                </a:lnTo>
                <a:lnTo>
                  <a:pt x="461628" y="213616"/>
                </a:lnTo>
                <a:lnTo>
                  <a:pt x="465867" y="212843"/>
                </a:lnTo>
                <a:lnTo>
                  <a:pt x="477336" y="207204"/>
                </a:lnTo>
                <a:lnTo>
                  <a:pt x="503314" y="193990"/>
                </a:lnTo>
                <a:lnTo>
                  <a:pt x="509850" y="188329"/>
                </a:lnTo>
                <a:lnTo>
                  <a:pt x="517065" y="180745"/>
                </a:lnTo>
                <a:lnTo>
                  <a:pt x="524733" y="171879"/>
                </a:lnTo>
                <a:lnTo>
                  <a:pt x="532701" y="159301"/>
                </a:lnTo>
                <a:lnTo>
                  <a:pt x="540872" y="144248"/>
                </a:lnTo>
                <a:lnTo>
                  <a:pt x="565415" y="94936"/>
                </a:lnTo>
                <a:lnTo>
                  <a:pt x="568396" y="87050"/>
                </a:lnTo>
                <a:lnTo>
                  <a:pt x="570383" y="79889"/>
                </a:lnTo>
                <a:lnTo>
                  <a:pt x="571708" y="73209"/>
                </a:lnTo>
                <a:lnTo>
                  <a:pt x="573543" y="67803"/>
                </a:lnTo>
                <a:lnTo>
                  <a:pt x="575720" y="63247"/>
                </a:lnTo>
                <a:lnTo>
                  <a:pt x="578123" y="59257"/>
                </a:lnTo>
                <a:lnTo>
                  <a:pt x="580678" y="53740"/>
                </a:lnTo>
                <a:lnTo>
                  <a:pt x="583334" y="47204"/>
                </a:lnTo>
                <a:lnTo>
                  <a:pt x="586057" y="39989"/>
                </a:lnTo>
                <a:lnTo>
                  <a:pt x="587872" y="36132"/>
                </a:lnTo>
                <a:lnTo>
                  <a:pt x="589082" y="34513"/>
                </a:lnTo>
                <a:lnTo>
                  <a:pt x="589889" y="34386"/>
                </a:lnTo>
                <a:lnTo>
                  <a:pt x="593326" y="39325"/>
                </a:lnTo>
                <a:lnTo>
                  <a:pt x="595575" y="43309"/>
                </a:lnTo>
                <a:lnTo>
                  <a:pt x="597075" y="47870"/>
                </a:lnTo>
                <a:lnTo>
                  <a:pt x="598075" y="52816"/>
                </a:lnTo>
                <a:lnTo>
                  <a:pt x="598742" y="58018"/>
                </a:lnTo>
                <a:lnTo>
                  <a:pt x="600139" y="63391"/>
                </a:lnTo>
                <a:lnTo>
                  <a:pt x="602022" y="68878"/>
                </a:lnTo>
                <a:lnTo>
                  <a:pt x="604231" y="74441"/>
                </a:lnTo>
                <a:lnTo>
                  <a:pt x="605703" y="80055"/>
                </a:lnTo>
                <a:lnTo>
                  <a:pt x="606684" y="85702"/>
                </a:lnTo>
                <a:lnTo>
                  <a:pt x="607339" y="91372"/>
                </a:lnTo>
                <a:lnTo>
                  <a:pt x="607775" y="98010"/>
                </a:lnTo>
                <a:lnTo>
                  <a:pt x="608066" y="105292"/>
                </a:lnTo>
                <a:lnTo>
                  <a:pt x="608260" y="113005"/>
                </a:lnTo>
                <a:lnTo>
                  <a:pt x="609341" y="122909"/>
                </a:lnTo>
                <a:lnTo>
                  <a:pt x="611015" y="134274"/>
                </a:lnTo>
                <a:lnTo>
                  <a:pt x="613083" y="146613"/>
                </a:lnTo>
                <a:lnTo>
                  <a:pt x="616367" y="159602"/>
                </a:lnTo>
                <a:lnTo>
                  <a:pt x="620462" y="173024"/>
                </a:lnTo>
                <a:lnTo>
                  <a:pt x="625096" y="186734"/>
                </a:lnTo>
                <a:lnTo>
                  <a:pt x="629138" y="197779"/>
                </a:lnTo>
                <a:lnTo>
                  <a:pt x="632785" y="207048"/>
                </a:lnTo>
                <a:lnTo>
                  <a:pt x="636169" y="215132"/>
                </a:lnTo>
                <a:lnTo>
                  <a:pt x="639378" y="221473"/>
                </a:lnTo>
                <a:lnTo>
                  <a:pt x="642470" y="226654"/>
                </a:lnTo>
                <a:lnTo>
                  <a:pt x="645483" y="231060"/>
                </a:lnTo>
                <a:lnTo>
                  <a:pt x="648444" y="233997"/>
                </a:lnTo>
                <a:lnTo>
                  <a:pt x="651371" y="235955"/>
                </a:lnTo>
                <a:lnTo>
                  <a:pt x="662581" y="241252"/>
                </a:lnTo>
                <a:lnTo>
                  <a:pt x="667464" y="243650"/>
                </a:lnTo>
                <a:lnTo>
                  <a:pt x="672623" y="244295"/>
                </a:lnTo>
                <a:lnTo>
                  <a:pt x="694592" y="241028"/>
                </a:lnTo>
                <a:lnTo>
                  <a:pt x="700234" y="240643"/>
                </a:lnTo>
                <a:lnTo>
                  <a:pt x="705900" y="238481"/>
                </a:lnTo>
                <a:lnTo>
                  <a:pt x="717276" y="230999"/>
                </a:lnTo>
                <a:lnTo>
                  <a:pt x="722977" y="226336"/>
                </a:lnTo>
                <a:lnTo>
                  <a:pt x="728682" y="221324"/>
                </a:lnTo>
                <a:lnTo>
                  <a:pt x="734391" y="216076"/>
                </a:lnTo>
                <a:lnTo>
                  <a:pt x="745813" y="205166"/>
                </a:lnTo>
                <a:lnTo>
                  <a:pt x="771525" y="179864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SMARTPenAnnotation291"/>
          <p:cNvSpPr/>
          <p:nvPr/>
        </p:nvSpPr>
        <p:spPr bwMode="auto">
          <a:xfrm>
            <a:off x="5232441" y="2211705"/>
            <a:ext cx="171092" cy="569877"/>
          </a:xfrm>
          <a:custGeom>
            <a:avLst/>
            <a:gdLst/>
            <a:ahLst/>
            <a:cxnLst/>
            <a:rect l="0" t="0" r="0" b="0"/>
            <a:pathLst>
              <a:path w="171092" h="569877">
                <a:moveTo>
                  <a:pt x="25359" y="0"/>
                </a:moveTo>
                <a:lnTo>
                  <a:pt x="16257" y="0"/>
                </a:lnTo>
                <a:lnTo>
                  <a:pt x="13575" y="952"/>
                </a:lnTo>
                <a:lnTo>
                  <a:pt x="11788" y="2540"/>
                </a:lnTo>
                <a:lnTo>
                  <a:pt x="10597" y="4551"/>
                </a:lnTo>
                <a:lnTo>
                  <a:pt x="9802" y="16369"/>
                </a:lnTo>
                <a:lnTo>
                  <a:pt x="8919" y="57440"/>
                </a:lnTo>
                <a:lnTo>
                  <a:pt x="8423" y="103061"/>
                </a:lnTo>
                <a:lnTo>
                  <a:pt x="7400" y="115380"/>
                </a:lnTo>
                <a:lnTo>
                  <a:pt x="5766" y="127402"/>
                </a:lnTo>
                <a:lnTo>
                  <a:pt x="3725" y="139227"/>
                </a:lnTo>
                <a:lnTo>
                  <a:pt x="2363" y="154730"/>
                </a:lnTo>
                <a:lnTo>
                  <a:pt x="1456" y="172686"/>
                </a:lnTo>
                <a:lnTo>
                  <a:pt x="448" y="213909"/>
                </a:lnTo>
                <a:lnTo>
                  <a:pt x="0" y="260805"/>
                </a:lnTo>
                <a:lnTo>
                  <a:pt x="833" y="281503"/>
                </a:lnTo>
                <a:lnTo>
                  <a:pt x="2340" y="300063"/>
                </a:lnTo>
                <a:lnTo>
                  <a:pt x="4298" y="317200"/>
                </a:lnTo>
                <a:lnTo>
                  <a:pt x="5603" y="332434"/>
                </a:lnTo>
                <a:lnTo>
                  <a:pt x="6473" y="346400"/>
                </a:lnTo>
                <a:lnTo>
                  <a:pt x="7053" y="359521"/>
                </a:lnTo>
                <a:lnTo>
                  <a:pt x="7698" y="386799"/>
                </a:lnTo>
                <a:lnTo>
                  <a:pt x="7870" y="400741"/>
                </a:lnTo>
                <a:lnTo>
                  <a:pt x="8937" y="414798"/>
                </a:lnTo>
                <a:lnTo>
                  <a:pt x="10601" y="428932"/>
                </a:lnTo>
                <a:lnTo>
                  <a:pt x="17493" y="474118"/>
                </a:lnTo>
                <a:lnTo>
                  <a:pt x="20115" y="490386"/>
                </a:lnTo>
                <a:lnTo>
                  <a:pt x="22816" y="504089"/>
                </a:lnTo>
                <a:lnTo>
                  <a:pt x="25568" y="516082"/>
                </a:lnTo>
                <a:lnTo>
                  <a:pt x="28356" y="526934"/>
                </a:lnTo>
                <a:lnTo>
                  <a:pt x="31167" y="536074"/>
                </a:lnTo>
                <a:lnTo>
                  <a:pt x="33993" y="544073"/>
                </a:lnTo>
                <a:lnTo>
                  <a:pt x="36830" y="551310"/>
                </a:lnTo>
                <a:lnTo>
                  <a:pt x="40626" y="556135"/>
                </a:lnTo>
                <a:lnTo>
                  <a:pt x="45062" y="559352"/>
                </a:lnTo>
                <a:lnTo>
                  <a:pt x="49924" y="561496"/>
                </a:lnTo>
                <a:lnTo>
                  <a:pt x="54118" y="563878"/>
                </a:lnTo>
                <a:lnTo>
                  <a:pt x="57866" y="566419"/>
                </a:lnTo>
                <a:lnTo>
                  <a:pt x="61318" y="569065"/>
                </a:lnTo>
                <a:lnTo>
                  <a:pt x="66477" y="569876"/>
                </a:lnTo>
                <a:lnTo>
                  <a:pt x="72773" y="569465"/>
                </a:lnTo>
                <a:lnTo>
                  <a:pt x="79828" y="568238"/>
                </a:lnTo>
                <a:lnTo>
                  <a:pt x="86437" y="566468"/>
                </a:lnTo>
                <a:lnTo>
                  <a:pt x="92748" y="564335"/>
                </a:lnTo>
                <a:lnTo>
                  <a:pt x="98859" y="561961"/>
                </a:lnTo>
                <a:lnTo>
                  <a:pt x="113271" y="556783"/>
                </a:lnTo>
                <a:lnTo>
                  <a:pt x="171091" y="540067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SMARTPenAnnotation292"/>
          <p:cNvSpPr/>
          <p:nvPr/>
        </p:nvSpPr>
        <p:spPr bwMode="auto">
          <a:xfrm>
            <a:off x="796205" y="3207442"/>
            <a:ext cx="338223" cy="388130"/>
          </a:xfrm>
          <a:custGeom>
            <a:avLst/>
            <a:gdLst/>
            <a:ahLst/>
            <a:cxnLst/>
            <a:rect l="0" t="0" r="0" b="0"/>
            <a:pathLst>
              <a:path w="338223" h="388130">
                <a:moveTo>
                  <a:pt x="235352" y="24390"/>
                </a:moveTo>
                <a:lnTo>
                  <a:pt x="211488" y="12458"/>
                </a:lnTo>
                <a:lnTo>
                  <a:pt x="206108" y="10721"/>
                </a:lnTo>
                <a:lnTo>
                  <a:pt x="200616" y="9562"/>
                </a:lnTo>
                <a:lnTo>
                  <a:pt x="195050" y="8790"/>
                </a:lnTo>
                <a:lnTo>
                  <a:pt x="189434" y="7323"/>
                </a:lnTo>
                <a:lnTo>
                  <a:pt x="183785" y="5392"/>
                </a:lnTo>
                <a:lnTo>
                  <a:pt x="178114" y="3152"/>
                </a:lnTo>
                <a:lnTo>
                  <a:pt x="172428" y="1659"/>
                </a:lnTo>
                <a:lnTo>
                  <a:pt x="166733" y="663"/>
                </a:lnTo>
                <a:lnTo>
                  <a:pt x="161031" y="0"/>
                </a:lnTo>
                <a:lnTo>
                  <a:pt x="153419" y="510"/>
                </a:lnTo>
                <a:lnTo>
                  <a:pt x="144535" y="1803"/>
                </a:lnTo>
                <a:lnTo>
                  <a:pt x="134802" y="3617"/>
                </a:lnTo>
                <a:lnTo>
                  <a:pt x="126409" y="5779"/>
                </a:lnTo>
                <a:lnTo>
                  <a:pt x="118908" y="8172"/>
                </a:lnTo>
                <a:lnTo>
                  <a:pt x="112003" y="10721"/>
                </a:lnTo>
                <a:lnTo>
                  <a:pt x="105494" y="13372"/>
                </a:lnTo>
                <a:lnTo>
                  <a:pt x="99250" y="16093"/>
                </a:lnTo>
                <a:lnTo>
                  <a:pt x="93182" y="18858"/>
                </a:lnTo>
                <a:lnTo>
                  <a:pt x="87232" y="22607"/>
                </a:lnTo>
                <a:lnTo>
                  <a:pt x="81360" y="27012"/>
                </a:lnTo>
                <a:lnTo>
                  <a:pt x="75541" y="31853"/>
                </a:lnTo>
                <a:lnTo>
                  <a:pt x="67851" y="39843"/>
                </a:lnTo>
                <a:lnTo>
                  <a:pt x="58915" y="49932"/>
                </a:lnTo>
                <a:lnTo>
                  <a:pt x="49147" y="61420"/>
                </a:lnTo>
                <a:lnTo>
                  <a:pt x="39778" y="74795"/>
                </a:lnTo>
                <a:lnTo>
                  <a:pt x="30674" y="89426"/>
                </a:lnTo>
                <a:lnTo>
                  <a:pt x="21748" y="104894"/>
                </a:lnTo>
                <a:lnTo>
                  <a:pt x="15797" y="118065"/>
                </a:lnTo>
                <a:lnTo>
                  <a:pt x="11829" y="129702"/>
                </a:lnTo>
                <a:lnTo>
                  <a:pt x="9184" y="140318"/>
                </a:lnTo>
                <a:lnTo>
                  <a:pt x="6469" y="155015"/>
                </a:lnTo>
                <a:lnTo>
                  <a:pt x="911" y="191666"/>
                </a:lnTo>
                <a:lnTo>
                  <a:pt x="0" y="209250"/>
                </a:lnTo>
                <a:lnTo>
                  <a:pt x="346" y="225735"/>
                </a:lnTo>
                <a:lnTo>
                  <a:pt x="1529" y="241487"/>
                </a:lnTo>
                <a:lnTo>
                  <a:pt x="3270" y="254847"/>
                </a:lnTo>
                <a:lnTo>
                  <a:pt x="5383" y="266610"/>
                </a:lnTo>
                <a:lnTo>
                  <a:pt x="7744" y="277310"/>
                </a:lnTo>
                <a:lnTo>
                  <a:pt x="11224" y="288253"/>
                </a:lnTo>
                <a:lnTo>
                  <a:pt x="15448" y="299359"/>
                </a:lnTo>
                <a:lnTo>
                  <a:pt x="20169" y="310573"/>
                </a:lnTo>
                <a:lnTo>
                  <a:pt x="25222" y="319953"/>
                </a:lnTo>
                <a:lnTo>
                  <a:pt x="30495" y="328112"/>
                </a:lnTo>
                <a:lnTo>
                  <a:pt x="35916" y="335457"/>
                </a:lnTo>
                <a:lnTo>
                  <a:pt x="42387" y="342258"/>
                </a:lnTo>
                <a:lnTo>
                  <a:pt x="49559" y="348697"/>
                </a:lnTo>
                <a:lnTo>
                  <a:pt x="57197" y="354895"/>
                </a:lnTo>
                <a:lnTo>
                  <a:pt x="64195" y="359979"/>
                </a:lnTo>
                <a:lnTo>
                  <a:pt x="70765" y="364321"/>
                </a:lnTo>
                <a:lnTo>
                  <a:pt x="77049" y="368168"/>
                </a:lnTo>
                <a:lnTo>
                  <a:pt x="84097" y="371686"/>
                </a:lnTo>
                <a:lnTo>
                  <a:pt x="91653" y="374983"/>
                </a:lnTo>
                <a:lnTo>
                  <a:pt x="99547" y="378134"/>
                </a:lnTo>
                <a:lnTo>
                  <a:pt x="106716" y="381187"/>
                </a:lnTo>
                <a:lnTo>
                  <a:pt x="119760" y="387119"/>
                </a:lnTo>
                <a:lnTo>
                  <a:pt x="126858" y="388129"/>
                </a:lnTo>
                <a:lnTo>
                  <a:pt x="134448" y="387850"/>
                </a:lnTo>
                <a:lnTo>
                  <a:pt x="142365" y="386712"/>
                </a:lnTo>
                <a:lnTo>
                  <a:pt x="150501" y="385953"/>
                </a:lnTo>
                <a:lnTo>
                  <a:pt x="158782" y="385447"/>
                </a:lnTo>
                <a:lnTo>
                  <a:pt x="167160" y="385110"/>
                </a:lnTo>
                <a:lnTo>
                  <a:pt x="175603" y="383932"/>
                </a:lnTo>
                <a:lnTo>
                  <a:pt x="184090" y="382195"/>
                </a:lnTo>
                <a:lnTo>
                  <a:pt x="192604" y="380084"/>
                </a:lnTo>
                <a:lnTo>
                  <a:pt x="201139" y="376772"/>
                </a:lnTo>
                <a:lnTo>
                  <a:pt x="209686" y="372659"/>
                </a:lnTo>
                <a:lnTo>
                  <a:pt x="218241" y="368012"/>
                </a:lnTo>
                <a:lnTo>
                  <a:pt x="226802" y="363961"/>
                </a:lnTo>
                <a:lnTo>
                  <a:pt x="235367" y="360308"/>
                </a:lnTo>
                <a:lnTo>
                  <a:pt x="243934" y="356921"/>
                </a:lnTo>
                <a:lnTo>
                  <a:pt x="253456" y="351805"/>
                </a:lnTo>
                <a:lnTo>
                  <a:pt x="263614" y="345536"/>
                </a:lnTo>
                <a:lnTo>
                  <a:pt x="274196" y="338500"/>
                </a:lnTo>
                <a:lnTo>
                  <a:pt x="283155" y="330952"/>
                </a:lnTo>
                <a:lnTo>
                  <a:pt x="291033" y="323062"/>
                </a:lnTo>
                <a:lnTo>
                  <a:pt x="298190" y="314945"/>
                </a:lnTo>
                <a:lnTo>
                  <a:pt x="305819" y="308581"/>
                </a:lnTo>
                <a:lnTo>
                  <a:pt x="313763" y="303385"/>
                </a:lnTo>
                <a:lnTo>
                  <a:pt x="338222" y="290137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SMARTPenAnnotation293"/>
          <p:cNvSpPr/>
          <p:nvPr/>
        </p:nvSpPr>
        <p:spPr bwMode="auto">
          <a:xfrm>
            <a:off x="1168717" y="3285650"/>
            <a:ext cx="205155" cy="331748"/>
          </a:xfrm>
          <a:custGeom>
            <a:avLst/>
            <a:gdLst/>
            <a:ahLst/>
            <a:cxnLst/>
            <a:rect l="0" t="0" r="0" b="0"/>
            <a:pathLst>
              <a:path w="205155" h="331748">
                <a:moveTo>
                  <a:pt x="77152" y="14762"/>
                </a:moveTo>
                <a:lnTo>
                  <a:pt x="72601" y="5661"/>
                </a:lnTo>
                <a:lnTo>
                  <a:pt x="70309" y="2979"/>
                </a:lnTo>
                <a:lnTo>
                  <a:pt x="67827" y="1192"/>
                </a:lnTo>
                <a:lnTo>
                  <a:pt x="65221" y="0"/>
                </a:lnTo>
                <a:lnTo>
                  <a:pt x="63483" y="1111"/>
                </a:lnTo>
                <a:lnTo>
                  <a:pt x="62325" y="3756"/>
                </a:lnTo>
                <a:lnTo>
                  <a:pt x="60085" y="11775"/>
                </a:lnTo>
                <a:lnTo>
                  <a:pt x="53469" y="27953"/>
                </a:lnTo>
                <a:lnTo>
                  <a:pt x="48211" y="42532"/>
                </a:lnTo>
                <a:lnTo>
                  <a:pt x="45476" y="51373"/>
                </a:lnTo>
                <a:lnTo>
                  <a:pt x="39897" y="71356"/>
                </a:lnTo>
                <a:lnTo>
                  <a:pt x="38028" y="82019"/>
                </a:lnTo>
                <a:lnTo>
                  <a:pt x="36782" y="92937"/>
                </a:lnTo>
                <a:lnTo>
                  <a:pt x="35951" y="104027"/>
                </a:lnTo>
                <a:lnTo>
                  <a:pt x="35397" y="115229"/>
                </a:lnTo>
                <a:lnTo>
                  <a:pt x="34782" y="137837"/>
                </a:lnTo>
                <a:lnTo>
                  <a:pt x="33666" y="149200"/>
                </a:lnTo>
                <a:lnTo>
                  <a:pt x="31969" y="160584"/>
                </a:lnTo>
                <a:lnTo>
                  <a:pt x="29885" y="171985"/>
                </a:lnTo>
                <a:lnTo>
                  <a:pt x="28496" y="183394"/>
                </a:lnTo>
                <a:lnTo>
                  <a:pt x="27570" y="194811"/>
                </a:lnTo>
                <a:lnTo>
                  <a:pt x="26952" y="206232"/>
                </a:lnTo>
                <a:lnTo>
                  <a:pt x="27493" y="217656"/>
                </a:lnTo>
                <a:lnTo>
                  <a:pt x="28806" y="229082"/>
                </a:lnTo>
                <a:lnTo>
                  <a:pt x="30634" y="240510"/>
                </a:lnTo>
                <a:lnTo>
                  <a:pt x="31853" y="250986"/>
                </a:lnTo>
                <a:lnTo>
                  <a:pt x="32665" y="260827"/>
                </a:lnTo>
                <a:lnTo>
                  <a:pt x="33207" y="270246"/>
                </a:lnTo>
                <a:lnTo>
                  <a:pt x="35473" y="278429"/>
                </a:lnTo>
                <a:lnTo>
                  <a:pt x="38889" y="285790"/>
                </a:lnTo>
                <a:lnTo>
                  <a:pt x="43071" y="292602"/>
                </a:lnTo>
                <a:lnTo>
                  <a:pt x="46811" y="299049"/>
                </a:lnTo>
                <a:lnTo>
                  <a:pt x="53508" y="311292"/>
                </a:lnTo>
                <a:lnTo>
                  <a:pt x="59659" y="320543"/>
                </a:lnTo>
                <a:lnTo>
                  <a:pt x="62632" y="324344"/>
                </a:lnTo>
                <a:lnTo>
                  <a:pt x="65567" y="326877"/>
                </a:lnTo>
                <a:lnTo>
                  <a:pt x="68477" y="328566"/>
                </a:lnTo>
                <a:lnTo>
                  <a:pt x="71369" y="329693"/>
                </a:lnTo>
                <a:lnTo>
                  <a:pt x="75202" y="330443"/>
                </a:lnTo>
                <a:lnTo>
                  <a:pt x="79662" y="330943"/>
                </a:lnTo>
                <a:lnTo>
                  <a:pt x="84540" y="331278"/>
                </a:lnTo>
                <a:lnTo>
                  <a:pt x="92501" y="331648"/>
                </a:lnTo>
                <a:lnTo>
                  <a:pt x="95957" y="331747"/>
                </a:lnTo>
                <a:lnTo>
                  <a:pt x="100167" y="330861"/>
                </a:lnTo>
                <a:lnTo>
                  <a:pt x="104878" y="329317"/>
                </a:lnTo>
                <a:lnTo>
                  <a:pt x="109924" y="327335"/>
                </a:lnTo>
                <a:lnTo>
                  <a:pt x="115192" y="324109"/>
                </a:lnTo>
                <a:lnTo>
                  <a:pt x="120610" y="320053"/>
                </a:lnTo>
                <a:lnTo>
                  <a:pt x="126126" y="315445"/>
                </a:lnTo>
                <a:lnTo>
                  <a:pt x="132662" y="307610"/>
                </a:lnTo>
                <a:lnTo>
                  <a:pt x="139876" y="297624"/>
                </a:lnTo>
                <a:lnTo>
                  <a:pt x="147543" y="286204"/>
                </a:lnTo>
                <a:lnTo>
                  <a:pt x="155512" y="271923"/>
                </a:lnTo>
                <a:lnTo>
                  <a:pt x="163682" y="255735"/>
                </a:lnTo>
                <a:lnTo>
                  <a:pt x="171987" y="238276"/>
                </a:lnTo>
                <a:lnTo>
                  <a:pt x="178475" y="222826"/>
                </a:lnTo>
                <a:lnTo>
                  <a:pt x="183754" y="208717"/>
                </a:lnTo>
                <a:lnTo>
                  <a:pt x="199069" y="163247"/>
                </a:lnTo>
                <a:lnTo>
                  <a:pt x="201292" y="152804"/>
                </a:lnTo>
                <a:lnTo>
                  <a:pt x="202775" y="142033"/>
                </a:lnTo>
                <a:lnTo>
                  <a:pt x="203763" y="131042"/>
                </a:lnTo>
                <a:lnTo>
                  <a:pt x="204422" y="120857"/>
                </a:lnTo>
                <a:lnTo>
                  <a:pt x="205154" y="101920"/>
                </a:lnTo>
                <a:lnTo>
                  <a:pt x="204397" y="92870"/>
                </a:lnTo>
                <a:lnTo>
                  <a:pt x="202940" y="83979"/>
                </a:lnTo>
                <a:lnTo>
                  <a:pt x="201015" y="75194"/>
                </a:lnTo>
                <a:lnTo>
                  <a:pt x="198780" y="67433"/>
                </a:lnTo>
                <a:lnTo>
                  <a:pt x="196338" y="60353"/>
                </a:lnTo>
                <a:lnTo>
                  <a:pt x="193757" y="53729"/>
                </a:lnTo>
                <a:lnTo>
                  <a:pt x="191084" y="47407"/>
                </a:lnTo>
                <a:lnTo>
                  <a:pt x="185574" y="35303"/>
                </a:lnTo>
                <a:lnTo>
                  <a:pt x="180866" y="30361"/>
                </a:lnTo>
                <a:lnTo>
                  <a:pt x="174870" y="26114"/>
                </a:lnTo>
                <a:lnTo>
                  <a:pt x="161540" y="18855"/>
                </a:lnTo>
                <a:lnTo>
                  <a:pt x="149266" y="12454"/>
                </a:lnTo>
                <a:lnTo>
                  <a:pt x="142373" y="10366"/>
                </a:lnTo>
                <a:lnTo>
                  <a:pt x="134920" y="8974"/>
                </a:lnTo>
                <a:lnTo>
                  <a:pt x="127094" y="8046"/>
                </a:lnTo>
                <a:lnTo>
                  <a:pt x="119972" y="7427"/>
                </a:lnTo>
                <a:lnTo>
                  <a:pt x="113319" y="7014"/>
                </a:lnTo>
                <a:lnTo>
                  <a:pt x="106978" y="6740"/>
                </a:lnTo>
                <a:lnTo>
                  <a:pt x="99894" y="7509"/>
                </a:lnTo>
                <a:lnTo>
                  <a:pt x="92313" y="8974"/>
                </a:lnTo>
                <a:lnTo>
                  <a:pt x="84402" y="10903"/>
                </a:lnTo>
                <a:lnTo>
                  <a:pt x="76271" y="13142"/>
                </a:lnTo>
                <a:lnTo>
                  <a:pt x="59615" y="18170"/>
                </a:lnTo>
                <a:lnTo>
                  <a:pt x="52126" y="20844"/>
                </a:lnTo>
                <a:lnTo>
                  <a:pt x="45228" y="23579"/>
                </a:lnTo>
                <a:lnTo>
                  <a:pt x="38725" y="26355"/>
                </a:lnTo>
                <a:lnTo>
                  <a:pt x="32484" y="28206"/>
                </a:lnTo>
                <a:lnTo>
                  <a:pt x="26418" y="29439"/>
                </a:lnTo>
                <a:lnTo>
                  <a:pt x="20470" y="30262"/>
                </a:lnTo>
                <a:lnTo>
                  <a:pt x="15552" y="31763"/>
                </a:lnTo>
                <a:lnTo>
                  <a:pt x="11320" y="33716"/>
                </a:lnTo>
                <a:lnTo>
                  <a:pt x="0" y="40479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SMARTPenAnnotation294"/>
          <p:cNvSpPr/>
          <p:nvPr/>
        </p:nvSpPr>
        <p:spPr bwMode="auto">
          <a:xfrm>
            <a:off x="1468754" y="3244718"/>
            <a:ext cx="591504" cy="296035"/>
          </a:xfrm>
          <a:custGeom>
            <a:avLst/>
            <a:gdLst/>
            <a:ahLst/>
            <a:cxnLst/>
            <a:rect l="0" t="0" r="0" b="0"/>
            <a:pathLst>
              <a:path w="591504" h="296035">
                <a:moveTo>
                  <a:pt x="0" y="12832"/>
                </a:moveTo>
                <a:lnTo>
                  <a:pt x="32922" y="45753"/>
                </a:lnTo>
                <a:lnTo>
                  <a:pt x="38141" y="54782"/>
                </a:lnTo>
                <a:lnTo>
                  <a:pt x="43525" y="66516"/>
                </a:lnTo>
                <a:lnTo>
                  <a:pt x="49019" y="80053"/>
                </a:lnTo>
                <a:lnTo>
                  <a:pt x="54587" y="91936"/>
                </a:lnTo>
                <a:lnTo>
                  <a:pt x="60204" y="102716"/>
                </a:lnTo>
                <a:lnTo>
                  <a:pt x="65854" y="112759"/>
                </a:lnTo>
                <a:lnTo>
                  <a:pt x="70573" y="122312"/>
                </a:lnTo>
                <a:lnTo>
                  <a:pt x="74671" y="131539"/>
                </a:lnTo>
                <a:lnTo>
                  <a:pt x="78356" y="140547"/>
                </a:lnTo>
                <a:lnTo>
                  <a:pt x="81765" y="149410"/>
                </a:lnTo>
                <a:lnTo>
                  <a:pt x="88093" y="166878"/>
                </a:lnTo>
                <a:lnTo>
                  <a:pt x="97010" y="192777"/>
                </a:lnTo>
                <a:lnTo>
                  <a:pt x="98963" y="202328"/>
                </a:lnTo>
                <a:lnTo>
                  <a:pt x="100266" y="212505"/>
                </a:lnTo>
                <a:lnTo>
                  <a:pt x="101134" y="223100"/>
                </a:lnTo>
                <a:lnTo>
                  <a:pt x="102665" y="232068"/>
                </a:lnTo>
                <a:lnTo>
                  <a:pt x="104639" y="239951"/>
                </a:lnTo>
                <a:lnTo>
                  <a:pt x="114650" y="270843"/>
                </a:lnTo>
                <a:lnTo>
                  <a:pt x="117391" y="278184"/>
                </a:lnTo>
                <a:lnTo>
                  <a:pt x="120171" y="284983"/>
                </a:lnTo>
                <a:lnTo>
                  <a:pt x="122977" y="291421"/>
                </a:lnTo>
                <a:lnTo>
                  <a:pt x="124847" y="294760"/>
                </a:lnTo>
                <a:lnTo>
                  <a:pt x="126094" y="296034"/>
                </a:lnTo>
                <a:lnTo>
                  <a:pt x="126925" y="295931"/>
                </a:lnTo>
                <a:lnTo>
                  <a:pt x="126527" y="293957"/>
                </a:lnTo>
                <a:lnTo>
                  <a:pt x="123545" y="286684"/>
                </a:lnTo>
                <a:lnTo>
                  <a:pt x="123321" y="282077"/>
                </a:lnTo>
                <a:lnTo>
                  <a:pt x="124124" y="277101"/>
                </a:lnTo>
                <a:lnTo>
                  <a:pt x="125612" y="271879"/>
                </a:lnTo>
                <a:lnTo>
                  <a:pt x="126604" y="262682"/>
                </a:lnTo>
                <a:lnTo>
                  <a:pt x="127265" y="250836"/>
                </a:lnTo>
                <a:lnTo>
                  <a:pt x="127706" y="237224"/>
                </a:lnTo>
                <a:lnTo>
                  <a:pt x="129905" y="225291"/>
                </a:lnTo>
                <a:lnTo>
                  <a:pt x="133276" y="214479"/>
                </a:lnTo>
                <a:lnTo>
                  <a:pt x="137428" y="204413"/>
                </a:lnTo>
                <a:lnTo>
                  <a:pt x="140196" y="193893"/>
                </a:lnTo>
                <a:lnTo>
                  <a:pt x="142042" y="183069"/>
                </a:lnTo>
                <a:lnTo>
                  <a:pt x="143272" y="172043"/>
                </a:lnTo>
                <a:lnTo>
                  <a:pt x="145045" y="160883"/>
                </a:lnTo>
                <a:lnTo>
                  <a:pt x="147179" y="149632"/>
                </a:lnTo>
                <a:lnTo>
                  <a:pt x="149555" y="138322"/>
                </a:lnTo>
                <a:lnTo>
                  <a:pt x="153043" y="127924"/>
                </a:lnTo>
                <a:lnTo>
                  <a:pt x="157274" y="118135"/>
                </a:lnTo>
                <a:lnTo>
                  <a:pt x="161999" y="108752"/>
                </a:lnTo>
                <a:lnTo>
                  <a:pt x="167055" y="99638"/>
                </a:lnTo>
                <a:lnTo>
                  <a:pt x="172330" y="90705"/>
                </a:lnTo>
                <a:lnTo>
                  <a:pt x="177752" y="81892"/>
                </a:lnTo>
                <a:lnTo>
                  <a:pt x="183271" y="74112"/>
                </a:lnTo>
                <a:lnTo>
                  <a:pt x="188856" y="67020"/>
                </a:lnTo>
                <a:lnTo>
                  <a:pt x="194484" y="60388"/>
                </a:lnTo>
                <a:lnTo>
                  <a:pt x="199189" y="54060"/>
                </a:lnTo>
                <a:lnTo>
                  <a:pt x="203278" y="47937"/>
                </a:lnTo>
                <a:lnTo>
                  <a:pt x="206956" y="41951"/>
                </a:lnTo>
                <a:lnTo>
                  <a:pt x="216123" y="32758"/>
                </a:lnTo>
                <a:lnTo>
                  <a:pt x="225595" y="26450"/>
                </a:lnTo>
                <a:lnTo>
                  <a:pt x="232980" y="23647"/>
                </a:lnTo>
                <a:lnTo>
                  <a:pt x="237235" y="23852"/>
                </a:lnTo>
                <a:lnTo>
                  <a:pt x="247043" y="26619"/>
                </a:lnTo>
                <a:lnTo>
                  <a:pt x="263275" y="33533"/>
                </a:lnTo>
                <a:lnTo>
                  <a:pt x="266957" y="37109"/>
                </a:lnTo>
                <a:lnTo>
                  <a:pt x="269411" y="41400"/>
                </a:lnTo>
                <a:lnTo>
                  <a:pt x="294387" y="115900"/>
                </a:lnTo>
                <a:lnTo>
                  <a:pt x="307465" y="159681"/>
                </a:lnTo>
                <a:lnTo>
                  <a:pt x="310704" y="173596"/>
                </a:lnTo>
                <a:lnTo>
                  <a:pt x="312864" y="185731"/>
                </a:lnTo>
                <a:lnTo>
                  <a:pt x="314304" y="196678"/>
                </a:lnTo>
                <a:lnTo>
                  <a:pt x="315264" y="206833"/>
                </a:lnTo>
                <a:lnTo>
                  <a:pt x="315903" y="216461"/>
                </a:lnTo>
                <a:lnTo>
                  <a:pt x="316330" y="225737"/>
                </a:lnTo>
                <a:lnTo>
                  <a:pt x="317567" y="233826"/>
                </a:lnTo>
                <a:lnTo>
                  <a:pt x="319344" y="241124"/>
                </a:lnTo>
                <a:lnTo>
                  <a:pt x="321481" y="247894"/>
                </a:lnTo>
                <a:lnTo>
                  <a:pt x="323858" y="254312"/>
                </a:lnTo>
                <a:lnTo>
                  <a:pt x="326396" y="260496"/>
                </a:lnTo>
                <a:lnTo>
                  <a:pt x="329040" y="266524"/>
                </a:lnTo>
                <a:lnTo>
                  <a:pt x="334518" y="275761"/>
                </a:lnTo>
                <a:lnTo>
                  <a:pt x="337312" y="279558"/>
                </a:lnTo>
                <a:lnTo>
                  <a:pt x="339175" y="281136"/>
                </a:lnTo>
                <a:lnTo>
                  <a:pt x="340417" y="281237"/>
                </a:lnTo>
                <a:lnTo>
                  <a:pt x="341245" y="280351"/>
                </a:lnTo>
                <a:lnTo>
                  <a:pt x="341796" y="275950"/>
                </a:lnTo>
                <a:lnTo>
                  <a:pt x="342164" y="269207"/>
                </a:lnTo>
                <a:lnTo>
                  <a:pt x="342410" y="260901"/>
                </a:lnTo>
                <a:lnTo>
                  <a:pt x="343526" y="248696"/>
                </a:lnTo>
                <a:lnTo>
                  <a:pt x="347306" y="217355"/>
                </a:lnTo>
                <a:lnTo>
                  <a:pt x="348695" y="201568"/>
                </a:lnTo>
                <a:lnTo>
                  <a:pt x="349621" y="186281"/>
                </a:lnTo>
                <a:lnTo>
                  <a:pt x="350238" y="171327"/>
                </a:lnTo>
                <a:lnTo>
                  <a:pt x="352555" y="158500"/>
                </a:lnTo>
                <a:lnTo>
                  <a:pt x="356004" y="147092"/>
                </a:lnTo>
                <a:lnTo>
                  <a:pt x="360209" y="136628"/>
                </a:lnTo>
                <a:lnTo>
                  <a:pt x="364917" y="125843"/>
                </a:lnTo>
                <a:lnTo>
                  <a:pt x="375228" y="103699"/>
                </a:lnTo>
                <a:lnTo>
                  <a:pt x="380645" y="93412"/>
                </a:lnTo>
                <a:lnTo>
                  <a:pt x="386161" y="83697"/>
                </a:lnTo>
                <a:lnTo>
                  <a:pt x="391743" y="74363"/>
                </a:lnTo>
                <a:lnTo>
                  <a:pt x="397370" y="66235"/>
                </a:lnTo>
                <a:lnTo>
                  <a:pt x="403026" y="58911"/>
                </a:lnTo>
                <a:lnTo>
                  <a:pt x="408702" y="52124"/>
                </a:lnTo>
                <a:lnTo>
                  <a:pt x="415343" y="45694"/>
                </a:lnTo>
                <a:lnTo>
                  <a:pt x="422628" y="39502"/>
                </a:lnTo>
                <a:lnTo>
                  <a:pt x="430342" y="33470"/>
                </a:lnTo>
                <a:lnTo>
                  <a:pt x="437390" y="27543"/>
                </a:lnTo>
                <a:lnTo>
                  <a:pt x="443993" y="21687"/>
                </a:lnTo>
                <a:lnTo>
                  <a:pt x="450301" y="15877"/>
                </a:lnTo>
                <a:lnTo>
                  <a:pt x="456411" y="12004"/>
                </a:lnTo>
                <a:lnTo>
                  <a:pt x="474111" y="5602"/>
                </a:lnTo>
                <a:lnTo>
                  <a:pt x="485672" y="728"/>
                </a:lnTo>
                <a:lnTo>
                  <a:pt x="491421" y="0"/>
                </a:lnTo>
                <a:lnTo>
                  <a:pt x="508615" y="2574"/>
                </a:lnTo>
                <a:lnTo>
                  <a:pt x="525774" y="4712"/>
                </a:lnTo>
                <a:lnTo>
                  <a:pt x="537208" y="8588"/>
                </a:lnTo>
                <a:lnTo>
                  <a:pt x="541971" y="11908"/>
                </a:lnTo>
                <a:lnTo>
                  <a:pt x="549804" y="20676"/>
                </a:lnTo>
                <a:lnTo>
                  <a:pt x="553226" y="26634"/>
                </a:lnTo>
                <a:lnTo>
                  <a:pt x="556460" y="33463"/>
                </a:lnTo>
                <a:lnTo>
                  <a:pt x="559568" y="40873"/>
                </a:lnTo>
                <a:lnTo>
                  <a:pt x="562593" y="48671"/>
                </a:lnTo>
                <a:lnTo>
                  <a:pt x="568494" y="64955"/>
                </a:lnTo>
                <a:lnTo>
                  <a:pt x="570449" y="73298"/>
                </a:lnTo>
                <a:lnTo>
                  <a:pt x="571752" y="81718"/>
                </a:lnTo>
                <a:lnTo>
                  <a:pt x="572621" y="90188"/>
                </a:lnTo>
                <a:lnTo>
                  <a:pt x="573200" y="99645"/>
                </a:lnTo>
                <a:lnTo>
                  <a:pt x="573843" y="120313"/>
                </a:lnTo>
                <a:lnTo>
                  <a:pt x="574313" y="182742"/>
                </a:lnTo>
                <a:lnTo>
                  <a:pt x="574354" y="238412"/>
                </a:lnTo>
                <a:lnTo>
                  <a:pt x="575308" y="247039"/>
                </a:lnTo>
                <a:lnTo>
                  <a:pt x="576896" y="256600"/>
                </a:lnTo>
                <a:lnTo>
                  <a:pt x="578908" y="266783"/>
                </a:lnTo>
                <a:lnTo>
                  <a:pt x="581201" y="273573"/>
                </a:lnTo>
                <a:lnTo>
                  <a:pt x="583683" y="278099"/>
                </a:lnTo>
                <a:lnTo>
                  <a:pt x="586289" y="281117"/>
                </a:lnTo>
                <a:lnTo>
                  <a:pt x="588027" y="284081"/>
                </a:lnTo>
                <a:lnTo>
                  <a:pt x="589186" y="287009"/>
                </a:lnTo>
                <a:lnTo>
                  <a:pt x="591503" y="295724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SMARTPenAnnotation295"/>
          <p:cNvSpPr/>
          <p:nvPr/>
        </p:nvSpPr>
        <p:spPr bwMode="auto">
          <a:xfrm>
            <a:off x="2163127" y="3216807"/>
            <a:ext cx="154306" cy="323332"/>
          </a:xfrm>
          <a:custGeom>
            <a:avLst/>
            <a:gdLst/>
            <a:ahLst/>
            <a:cxnLst/>
            <a:rect l="0" t="0" r="0" b="0"/>
            <a:pathLst>
              <a:path w="154306" h="323332">
                <a:moveTo>
                  <a:pt x="0" y="177903"/>
                </a:moveTo>
                <a:lnTo>
                  <a:pt x="9102" y="182454"/>
                </a:lnTo>
                <a:lnTo>
                  <a:pt x="12735" y="183794"/>
                </a:lnTo>
                <a:lnTo>
                  <a:pt x="16110" y="184688"/>
                </a:lnTo>
                <a:lnTo>
                  <a:pt x="19313" y="185283"/>
                </a:lnTo>
                <a:lnTo>
                  <a:pt x="22400" y="185681"/>
                </a:lnTo>
                <a:lnTo>
                  <a:pt x="25411" y="185946"/>
                </a:lnTo>
                <a:lnTo>
                  <a:pt x="28371" y="186122"/>
                </a:lnTo>
                <a:lnTo>
                  <a:pt x="32249" y="185287"/>
                </a:lnTo>
                <a:lnTo>
                  <a:pt x="36739" y="183778"/>
                </a:lnTo>
                <a:lnTo>
                  <a:pt x="41638" y="181820"/>
                </a:lnTo>
                <a:lnTo>
                  <a:pt x="46809" y="179562"/>
                </a:lnTo>
                <a:lnTo>
                  <a:pt x="57634" y="174512"/>
                </a:lnTo>
                <a:lnTo>
                  <a:pt x="62235" y="170880"/>
                </a:lnTo>
                <a:lnTo>
                  <a:pt x="66255" y="166553"/>
                </a:lnTo>
                <a:lnTo>
                  <a:pt x="69888" y="161764"/>
                </a:lnTo>
                <a:lnTo>
                  <a:pt x="93203" y="132269"/>
                </a:lnTo>
                <a:lnTo>
                  <a:pt x="101188" y="122715"/>
                </a:lnTo>
                <a:lnTo>
                  <a:pt x="108416" y="114441"/>
                </a:lnTo>
                <a:lnTo>
                  <a:pt x="115140" y="107020"/>
                </a:lnTo>
                <a:lnTo>
                  <a:pt x="121527" y="97310"/>
                </a:lnTo>
                <a:lnTo>
                  <a:pt x="127691" y="86074"/>
                </a:lnTo>
                <a:lnTo>
                  <a:pt x="146719" y="47475"/>
                </a:lnTo>
                <a:lnTo>
                  <a:pt x="149248" y="41421"/>
                </a:lnTo>
                <a:lnTo>
                  <a:pt x="152057" y="32154"/>
                </a:lnTo>
                <a:lnTo>
                  <a:pt x="153306" y="22320"/>
                </a:lnTo>
                <a:lnTo>
                  <a:pt x="153639" y="17031"/>
                </a:lnTo>
                <a:lnTo>
                  <a:pt x="152908" y="12553"/>
                </a:lnTo>
                <a:lnTo>
                  <a:pt x="149557" y="5036"/>
                </a:lnTo>
                <a:lnTo>
                  <a:pt x="147330" y="2651"/>
                </a:lnTo>
                <a:lnTo>
                  <a:pt x="144892" y="1061"/>
                </a:lnTo>
                <a:lnTo>
                  <a:pt x="142315" y="0"/>
                </a:lnTo>
                <a:lnTo>
                  <a:pt x="138692" y="246"/>
                </a:lnTo>
                <a:lnTo>
                  <a:pt x="134371" y="1362"/>
                </a:lnTo>
                <a:lnTo>
                  <a:pt x="129586" y="3059"/>
                </a:lnTo>
                <a:lnTo>
                  <a:pt x="124490" y="5143"/>
                </a:lnTo>
                <a:lnTo>
                  <a:pt x="119189" y="7484"/>
                </a:lnTo>
                <a:lnTo>
                  <a:pt x="113749" y="9998"/>
                </a:lnTo>
                <a:lnTo>
                  <a:pt x="108218" y="13579"/>
                </a:lnTo>
                <a:lnTo>
                  <a:pt x="102625" y="17871"/>
                </a:lnTo>
                <a:lnTo>
                  <a:pt x="96992" y="22637"/>
                </a:lnTo>
                <a:lnTo>
                  <a:pt x="88474" y="30577"/>
                </a:lnTo>
                <a:lnTo>
                  <a:pt x="66309" y="52100"/>
                </a:lnTo>
                <a:lnTo>
                  <a:pt x="56588" y="63554"/>
                </a:lnTo>
                <a:lnTo>
                  <a:pt x="48203" y="75000"/>
                </a:lnTo>
                <a:lnTo>
                  <a:pt x="40708" y="86441"/>
                </a:lnTo>
                <a:lnTo>
                  <a:pt x="33806" y="101688"/>
                </a:lnTo>
                <a:lnTo>
                  <a:pt x="27300" y="119473"/>
                </a:lnTo>
                <a:lnTo>
                  <a:pt x="21057" y="138950"/>
                </a:lnTo>
                <a:lnTo>
                  <a:pt x="11581" y="170750"/>
                </a:lnTo>
                <a:lnTo>
                  <a:pt x="7721" y="184564"/>
                </a:lnTo>
                <a:lnTo>
                  <a:pt x="5147" y="196631"/>
                </a:lnTo>
                <a:lnTo>
                  <a:pt x="3432" y="207533"/>
                </a:lnTo>
                <a:lnTo>
                  <a:pt x="2288" y="217659"/>
                </a:lnTo>
                <a:lnTo>
                  <a:pt x="2478" y="228219"/>
                </a:lnTo>
                <a:lnTo>
                  <a:pt x="3557" y="239070"/>
                </a:lnTo>
                <a:lnTo>
                  <a:pt x="5229" y="250113"/>
                </a:lnTo>
                <a:lnTo>
                  <a:pt x="6343" y="259380"/>
                </a:lnTo>
                <a:lnTo>
                  <a:pt x="7086" y="267464"/>
                </a:lnTo>
                <a:lnTo>
                  <a:pt x="7582" y="274758"/>
                </a:lnTo>
                <a:lnTo>
                  <a:pt x="8864" y="281525"/>
                </a:lnTo>
                <a:lnTo>
                  <a:pt x="10672" y="287942"/>
                </a:lnTo>
                <a:lnTo>
                  <a:pt x="12830" y="294124"/>
                </a:lnTo>
                <a:lnTo>
                  <a:pt x="16173" y="300151"/>
                </a:lnTo>
                <a:lnTo>
                  <a:pt x="20307" y="306074"/>
                </a:lnTo>
                <a:lnTo>
                  <a:pt x="24968" y="311928"/>
                </a:lnTo>
                <a:lnTo>
                  <a:pt x="29980" y="315830"/>
                </a:lnTo>
                <a:lnTo>
                  <a:pt x="35227" y="318432"/>
                </a:lnTo>
                <a:lnTo>
                  <a:pt x="40630" y="320167"/>
                </a:lnTo>
                <a:lnTo>
                  <a:pt x="46136" y="321323"/>
                </a:lnTo>
                <a:lnTo>
                  <a:pt x="51713" y="322094"/>
                </a:lnTo>
                <a:lnTo>
                  <a:pt x="57335" y="322607"/>
                </a:lnTo>
                <a:lnTo>
                  <a:pt x="63941" y="322950"/>
                </a:lnTo>
                <a:lnTo>
                  <a:pt x="78901" y="323331"/>
                </a:lnTo>
                <a:lnTo>
                  <a:pt x="85938" y="321527"/>
                </a:lnTo>
                <a:lnTo>
                  <a:pt x="92534" y="318420"/>
                </a:lnTo>
                <a:lnTo>
                  <a:pt x="98837" y="314443"/>
                </a:lnTo>
                <a:lnTo>
                  <a:pt x="107801" y="309887"/>
                </a:lnTo>
                <a:lnTo>
                  <a:pt x="118540" y="304945"/>
                </a:lnTo>
                <a:lnTo>
                  <a:pt x="154305" y="289345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SMARTPenAnnotation296"/>
          <p:cNvSpPr/>
          <p:nvPr/>
        </p:nvSpPr>
        <p:spPr bwMode="auto">
          <a:xfrm>
            <a:off x="2840354" y="3223260"/>
            <a:ext cx="154307" cy="540068"/>
          </a:xfrm>
          <a:custGeom>
            <a:avLst/>
            <a:gdLst/>
            <a:ahLst/>
            <a:cxnLst/>
            <a:rect l="0" t="0" r="0" b="0"/>
            <a:pathLst>
              <a:path w="154307" h="540068">
                <a:moveTo>
                  <a:pt x="0" y="0"/>
                </a:moveTo>
                <a:lnTo>
                  <a:pt x="9102" y="13652"/>
                </a:lnTo>
                <a:lnTo>
                  <a:pt x="12736" y="19579"/>
                </a:lnTo>
                <a:lnTo>
                  <a:pt x="16111" y="25435"/>
                </a:lnTo>
                <a:lnTo>
                  <a:pt x="19313" y="31244"/>
                </a:lnTo>
                <a:lnTo>
                  <a:pt x="22871" y="42779"/>
                </a:lnTo>
                <a:lnTo>
                  <a:pt x="26358" y="58065"/>
                </a:lnTo>
                <a:lnTo>
                  <a:pt x="34257" y="83909"/>
                </a:lnTo>
                <a:lnTo>
                  <a:pt x="44864" y="116937"/>
                </a:lnTo>
                <a:lnTo>
                  <a:pt x="48007" y="127488"/>
                </a:lnTo>
                <a:lnTo>
                  <a:pt x="54039" y="149371"/>
                </a:lnTo>
                <a:lnTo>
                  <a:pt x="56981" y="161493"/>
                </a:lnTo>
                <a:lnTo>
                  <a:pt x="62790" y="187662"/>
                </a:lnTo>
                <a:lnTo>
                  <a:pt x="66625" y="200355"/>
                </a:lnTo>
                <a:lnTo>
                  <a:pt x="71087" y="212627"/>
                </a:lnTo>
                <a:lnTo>
                  <a:pt x="75967" y="224619"/>
                </a:lnTo>
                <a:lnTo>
                  <a:pt x="79219" y="236424"/>
                </a:lnTo>
                <a:lnTo>
                  <a:pt x="81388" y="248103"/>
                </a:lnTo>
                <a:lnTo>
                  <a:pt x="82834" y="259699"/>
                </a:lnTo>
                <a:lnTo>
                  <a:pt x="85703" y="276003"/>
                </a:lnTo>
                <a:lnTo>
                  <a:pt x="93970" y="316978"/>
                </a:lnTo>
                <a:lnTo>
                  <a:pt x="101455" y="351064"/>
                </a:lnTo>
                <a:lnTo>
                  <a:pt x="114021" y="403991"/>
                </a:lnTo>
                <a:lnTo>
                  <a:pt x="117924" y="416012"/>
                </a:lnTo>
                <a:lnTo>
                  <a:pt x="122431" y="427836"/>
                </a:lnTo>
                <a:lnTo>
                  <a:pt x="127341" y="439529"/>
                </a:lnTo>
                <a:lnTo>
                  <a:pt x="130614" y="450182"/>
                </a:lnTo>
                <a:lnTo>
                  <a:pt x="132796" y="460141"/>
                </a:lnTo>
                <a:lnTo>
                  <a:pt x="134251" y="469638"/>
                </a:lnTo>
                <a:lnTo>
                  <a:pt x="137126" y="479779"/>
                </a:lnTo>
                <a:lnTo>
                  <a:pt x="140948" y="490350"/>
                </a:lnTo>
                <a:lnTo>
                  <a:pt x="145400" y="501208"/>
                </a:lnTo>
                <a:lnTo>
                  <a:pt x="148369" y="510351"/>
                </a:lnTo>
                <a:lnTo>
                  <a:pt x="150347" y="518351"/>
                </a:lnTo>
                <a:lnTo>
                  <a:pt x="154306" y="540067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SMARTPenAnnotation297"/>
          <p:cNvSpPr/>
          <p:nvPr/>
        </p:nvSpPr>
        <p:spPr bwMode="auto">
          <a:xfrm>
            <a:off x="2866072" y="3201569"/>
            <a:ext cx="246266" cy="261590"/>
          </a:xfrm>
          <a:custGeom>
            <a:avLst/>
            <a:gdLst/>
            <a:ahLst/>
            <a:cxnLst/>
            <a:rect l="0" t="0" r="0" b="0"/>
            <a:pathLst>
              <a:path w="246266" h="261590">
                <a:moveTo>
                  <a:pt x="0" y="55981"/>
                </a:moveTo>
                <a:lnTo>
                  <a:pt x="22143" y="33838"/>
                </a:lnTo>
                <a:lnTo>
                  <a:pt x="26192" y="30741"/>
                </a:lnTo>
                <a:lnTo>
                  <a:pt x="38311" y="22221"/>
                </a:lnTo>
                <a:lnTo>
                  <a:pt x="44591" y="18234"/>
                </a:lnTo>
                <a:lnTo>
                  <a:pt x="50682" y="14624"/>
                </a:lnTo>
                <a:lnTo>
                  <a:pt x="56648" y="11264"/>
                </a:lnTo>
                <a:lnTo>
                  <a:pt x="63483" y="9025"/>
                </a:lnTo>
                <a:lnTo>
                  <a:pt x="70897" y="7532"/>
                </a:lnTo>
                <a:lnTo>
                  <a:pt x="78697" y="6536"/>
                </a:lnTo>
                <a:lnTo>
                  <a:pt x="86755" y="4920"/>
                </a:lnTo>
                <a:lnTo>
                  <a:pt x="94984" y="2890"/>
                </a:lnTo>
                <a:lnTo>
                  <a:pt x="103327" y="584"/>
                </a:lnTo>
                <a:lnTo>
                  <a:pt x="112700" y="0"/>
                </a:lnTo>
                <a:lnTo>
                  <a:pt x="122758" y="563"/>
                </a:lnTo>
                <a:lnTo>
                  <a:pt x="133274" y="1890"/>
                </a:lnTo>
                <a:lnTo>
                  <a:pt x="142189" y="2775"/>
                </a:lnTo>
                <a:lnTo>
                  <a:pt x="150038" y="3365"/>
                </a:lnTo>
                <a:lnTo>
                  <a:pt x="157175" y="3759"/>
                </a:lnTo>
                <a:lnTo>
                  <a:pt x="164791" y="4974"/>
                </a:lnTo>
                <a:lnTo>
                  <a:pt x="172726" y="6736"/>
                </a:lnTo>
                <a:lnTo>
                  <a:pt x="180873" y="8863"/>
                </a:lnTo>
                <a:lnTo>
                  <a:pt x="189162" y="12186"/>
                </a:lnTo>
                <a:lnTo>
                  <a:pt x="197546" y="16307"/>
                </a:lnTo>
                <a:lnTo>
                  <a:pt x="205992" y="20959"/>
                </a:lnTo>
                <a:lnTo>
                  <a:pt x="213528" y="25965"/>
                </a:lnTo>
                <a:lnTo>
                  <a:pt x="220457" y="31208"/>
                </a:lnTo>
                <a:lnTo>
                  <a:pt x="226982" y="36608"/>
                </a:lnTo>
                <a:lnTo>
                  <a:pt x="232283" y="43066"/>
                </a:lnTo>
                <a:lnTo>
                  <a:pt x="236771" y="50228"/>
                </a:lnTo>
                <a:lnTo>
                  <a:pt x="240715" y="57861"/>
                </a:lnTo>
                <a:lnTo>
                  <a:pt x="243344" y="64854"/>
                </a:lnTo>
                <a:lnTo>
                  <a:pt x="245097" y="71421"/>
                </a:lnTo>
                <a:lnTo>
                  <a:pt x="246265" y="77704"/>
                </a:lnTo>
                <a:lnTo>
                  <a:pt x="246092" y="84750"/>
                </a:lnTo>
                <a:lnTo>
                  <a:pt x="245024" y="92306"/>
                </a:lnTo>
                <a:lnTo>
                  <a:pt x="243359" y="100200"/>
                </a:lnTo>
                <a:lnTo>
                  <a:pt x="241297" y="108320"/>
                </a:lnTo>
                <a:lnTo>
                  <a:pt x="238970" y="116591"/>
                </a:lnTo>
                <a:lnTo>
                  <a:pt x="236465" y="124963"/>
                </a:lnTo>
                <a:lnTo>
                  <a:pt x="232891" y="133401"/>
                </a:lnTo>
                <a:lnTo>
                  <a:pt x="228603" y="141884"/>
                </a:lnTo>
                <a:lnTo>
                  <a:pt x="223839" y="150397"/>
                </a:lnTo>
                <a:lnTo>
                  <a:pt x="219711" y="158930"/>
                </a:lnTo>
                <a:lnTo>
                  <a:pt x="216007" y="167476"/>
                </a:lnTo>
                <a:lnTo>
                  <a:pt x="212585" y="176031"/>
                </a:lnTo>
                <a:lnTo>
                  <a:pt x="207445" y="184592"/>
                </a:lnTo>
                <a:lnTo>
                  <a:pt x="201162" y="193156"/>
                </a:lnTo>
                <a:lnTo>
                  <a:pt x="194116" y="201724"/>
                </a:lnTo>
                <a:lnTo>
                  <a:pt x="187513" y="209340"/>
                </a:lnTo>
                <a:lnTo>
                  <a:pt x="181206" y="216323"/>
                </a:lnTo>
                <a:lnTo>
                  <a:pt x="169118" y="229161"/>
                </a:lnTo>
                <a:lnTo>
                  <a:pt x="157396" y="241217"/>
                </a:lnTo>
                <a:lnTo>
                  <a:pt x="151603" y="245194"/>
                </a:lnTo>
                <a:lnTo>
                  <a:pt x="145836" y="247846"/>
                </a:lnTo>
                <a:lnTo>
                  <a:pt x="140087" y="249613"/>
                </a:lnTo>
                <a:lnTo>
                  <a:pt x="135301" y="251744"/>
                </a:lnTo>
                <a:lnTo>
                  <a:pt x="131158" y="254117"/>
                </a:lnTo>
                <a:lnTo>
                  <a:pt x="124015" y="258341"/>
                </a:lnTo>
                <a:lnTo>
                  <a:pt x="117665" y="260219"/>
                </a:lnTo>
                <a:lnTo>
                  <a:pt x="111668" y="261053"/>
                </a:lnTo>
                <a:lnTo>
                  <a:pt x="104608" y="261589"/>
                </a:lnTo>
                <a:lnTo>
                  <a:pt x="101103" y="259122"/>
                </a:lnTo>
                <a:lnTo>
                  <a:pt x="94297" y="253148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SMARTPenAnnotation298"/>
          <p:cNvSpPr/>
          <p:nvPr/>
        </p:nvSpPr>
        <p:spPr bwMode="auto">
          <a:xfrm>
            <a:off x="3243262" y="3137535"/>
            <a:ext cx="197168" cy="328486"/>
          </a:xfrm>
          <a:custGeom>
            <a:avLst/>
            <a:gdLst/>
            <a:ahLst/>
            <a:cxnLst/>
            <a:rect l="0" t="0" r="0" b="0"/>
            <a:pathLst>
              <a:path w="197168" h="328486">
                <a:moveTo>
                  <a:pt x="0" y="102870"/>
                </a:moveTo>
                <a:lnTo>
                  <a:pt x="9102" y="107421"/>
                </a:lnTo>
                <a:lnTo>
                  <a:pt x="12735" y="110666"/>
                </a:lnTo>
                <a:lnTo>
                  <a:pt x="16110" y="114735"/>
                </a:lnTo>
                <a:lnTo>
                  <a:pt x="19313" y="119352"/>
                </a:lnTo>
                <a:lnTo>
                  <a:pt x="22871" y="129563"/>
                </a:lnTo>
                <a:lnTo>
                  <a:pt x="23820" y="134952"/>
                </a:lnTo>
                <a:lnTo>
                  <a:pt x="26357" y="142356"/>
                </a:lnTo>
                <a:lnTo>
                  <a:pt x="29954" y="151101"/>
                </a:lnTo>
                <a:lnTo>
                  <a:pt x="34257" y="160741"/>
                </a:lnTo>
                <a:lnTo>
                  <a:pt x="38078" y="172883"/>
                </a:lnTo>
                <a:lnTo>
                  <a:pt x="41578" y="186693"/>
                </a:lnTo>
                <a:lnTo>
                  <a:pt x="44864" y="201614"/>
                </a:lnTo>
                <a:lnTo>
                  <a:pt x="48959" y="214419"/>
                </a:lnTo>
                <a:lnTo>
                  <a:pt x="53594" y="225813"/>
                </a:lnTo>
                <a:lnTo>
                  <a:pt x="58589" y="236267"/>
                </a:lnTo>
                <a:lnTo>
                  <a:pt x="61920" y="245141"/>
                </a:lnTo>
                <a:lnTo>
                  <a:pt x="64140" y="252963"/>
                </a:lnTo>
                <a:lnTo>
                  <a:pt x="65620" y="260082"/>
                </a:lnTo>
                <a:lnTo>
                  <a:pt x="67559" y="266733"/>
                </a:lnTo>
                <a:lnTo>
                  <a:pt x="69804" y="273072"/>
                </a:lnTo>
                <a:lnTo>
                  <a:pt x="72254" y="279202"/>
                </a:lnTo>
                <a:lnTo>
                  <a:pt x="74839" y="285195"/>
                </a:lnTo>
                <a:lnTo>
                  <a:pt x="80252" y="296933"/>
                </a:lnTo>
                <a:lnTo>
                  <a:pt x="82076" y="302730"/>
                </a:lnTo>
                <a:lnTo>
                  <a:pt x="83293" y="308500"/>
                </a:lnTo>
                <a:lnTo>
                  <a:pt x="84103" y="314251"/>
                </a:lnTo>
                <a:lnTo>
                  <a:pt x="87544" y="323182"/>
                </a:lnTo>
                <a:lnTo>
                  <a:pt x="89795" y="326897"/>
                </a:lnTo>
                <a:lnTo>
                  <a:pt x="90344" y="328421"/>
                </a:lnTo>
                <a:lnTo>
                  <a:pt x="89757" y="328485"/>
                </a:lnTo>
                <a:lnTo>
                  <a:pt x="88413" y="327575"/>
                </a:lnTo>
                <a:lnTo>
                  <a:pt x="87517" y="325063"/>
                </a:lnTo>
                <a:lnTo>
                  <a:pt x="86521" y="317192"/>
                </a:lnTo>
                <a:lnTo>
                  <a:pt x="86079" y="307344"/>
                </a:lnTo>
                <a:lnTo>
                  <a:pt x="85961" y="302051"/>
                </a:lnTo>
                <a:lnTo>
                  <a:pt x="83977" y="295665"/>
                </a:lnTo>
                <a:lnTo>
                  <a:pt x="80750" y="288550"/>
                </a:lnTo>
                <a:lnTo>
                  <a:pt x="76693" y="280949"/>
                </a:lnTo>
                <a:lnTo>
                  <a:pt x="73989" y="272071"/>
                </a:lnTo>
                <a:lnTo>
                  <a:pt x="72186" y="262343"/>
                </a:lnTo>
                <a:lnTo>
                  <a:pt x="70984" y="252048"/>
                </a:lnTo>
                <a:lnTo>
                  <a:pt x="70183" y="241374"/>
                </a:lnTo>
                <a:lnTo>
                  <a:pt x="69648" y="230448"/>
                </a:lnTo>
                <a:lnTo>
                  <a:pt x="69055" y="208149"/>
                </a:lnTo>
                <a:lnTo>
                  <a:pt x="68791" y="185538"/>
                </a:lnTo>
                <a:lnTo>
                  <a:pt x="70626" y="174174"/>
                </a:lnTo>
                <a:lnTo>
                  <a:pt x="73754" y="162789"/>
                </a:lnTo>
                <a:lnTo>
                  <a:pt x="92462" y="108038"/>
                </a:lnTo>
                <a:lnTo>
                  <a:pt x="97836" y="94885"/>
                </a:lnTo>
                <a:lnTo>
                  <a:pt x="103324" y="83259"/>
                </a:lnTo>
                <a:lnTo>
                  <a:pt x="121269" y="48619"/>
                </a:lnTo>
                <a:lnTo>
                  <a:pt x="126566" y="41938"/>
                </a:lnTo>
                <a:lnTo>
                  <a:pt x="132955" y="35578"/>
                </a:lnTo>
                <a:lnTo>
                  <a:pt x="140071" y="29434"/>
                </a:lnTo>
                <a:lnTo>
                  <a:pt x="146721" y="24385"/>
                </a:lnTo>
                <a:lnTo>
                  <a:pt x="153059" y="20067"/>
                </a:lnTo>
                <a:lnTo>
                  <a:pt x="159189" y="16235"/>
                </a:lnTo>
                <a:lnTo>
                  <a:pt x="165181" y="13681"/>
                </a:lnTo>
                <a:lnTo>
                  <a:pt x="171081" y="11978"/>
                </a:lnTo>
                <a:lnTo>
                  <a:pt x="176919" y="10843"/>
                </a:lnTo>
                <a:lnTo>
                  <a:pt x="181763" y="9133"/>
                </a:lnTo>
                <a:lnTo>
                  <a:pt x="185946" y="7041"/>
                </a:lnTo>
                <a:lnTo>
                  <a:pt x="197167" y="0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SMARTPenAnnotation299"/>
          <p:cNvSpPr/>
          <p:nvPr/>
        </p:nvSpPr>
        <p:spPr bwMode="auto">
          <a:xfrm>
            <a:off x="3517582" y="3214871"/>
            <a:ext cx="308611" cy="273879"/>
          </a:xfrm>
          <a:custGeom>
            <a:avLst/>
            <a:gdLst/>
            <a:ahLst/>
            <a:cxnLst/>
            <a:rect l="0" t="0" r="0" b="0"/>
            <a:pathLst>
              <a:path w="308611" h="273879">
                <a:moveTo>
                  <a:pt x="0" y="128404"/>
                </a:moveTo>
                <a:lnTo>
                  <a:pt x="9102" y="137505"/>
                </a:lnTo>
                <a:lnTo>
                  <a:pt x="12735" y="140186"/>
                </a:lnTo>
                <a:lnTo>
                  <a:pt x="19313" y="143165"/>
                </a:lnTo>
                <a:lnTo>
                  <a:pt x="27951" y="144489"/>
                </a:lnTo>
                <a:lnTo>
                  <a:pt x="32921" y="144842"/>
                </a:lnTo>
                <a:lnTo>
                  <a:pt x="38140" y="145078"/>
                </a:lnTo>
                <a:lnTo>
                  <a:pt x="49019" y="145339"/>
                </a:lnTo>
                <a:lnTo>
                  <a:pt x="54587" y="144457"/>
                </a:lnTo>
                <a:lnTo>
                  <a:pt x="60204" y="142916"/>
                </a:lnTo>
                <a:lnTo>
                  <a:pt x="87457" y="133599"/>
                </a:lnTo>
                <a:lnTo>
                  <a:pt x="95452" y="129962"/>
                </a:lnTo>
                <a:lnTo>
                  <a:pt x="103639" y="125633"/>
                </a:lnTo>
                <a:lnTo>
                  <a:pt x="111956" y="120841"/>
                </a:lnTo>
                <a:lnTo>
                  <a:pt x="120357" y="116695"/>
                </a:lnTo>
                <a:lnTo>
                  <a:pt x="128815" y="112978"/>
                </a:lnTo>
                <a:lnTo>
                  <a:pt x="137312" y="109547"/>
                </a:lnTo>
                <a:lnTo>
                  <a:pt x="147739" y="103450"/>
                </a:lnTo>
                <a:lnTo>
                  <a:pt x="159452" y="95575"/>
                </a:lnTo>
                <a:lnTo>
                  <a:pt x="172024" y="86516"/>
                </a:lnTo>
                <a:lnTo>
                  <a:pt x="182311" y="78570"/>
                </a:lnTo>
                <a:lnTo>
                  <a:pt x="191073" y="71369"/>
                </a:lnTo>
                <a:lnTo>
                  <a:pt x="198819" y="64663"/>
                </a:lnTo>
                <a:lnTo>
                  <a:pt x="204936" y="58287"/>
                </a:lnTo>
                <a:lnTo>
                  <a:pt x="209967" y="52132"/>
                </a:lnTo>
                <a:lnTo>
                  <a:pt x="214273" y="46124"/>
                </a:lnTo>
                <a:lnTo>
                  <a:pt x="218096" y="41165"/>
                </a:lnTo>
                <a:lnTo>
                  <a:pt x="224884" y="33116"/>
                </a:lnTo>
                <a:lnTo>
                  <a:pt x="227075" y="28683"/>
                </a:lnTo>
                <a:lnTo>
                  <a:pt x="228536" y="23823"/>
                </a:lnTo>
                <a:lnTo>
                  <a:pt x="229509" y="18679"/>
                </a:lnTo>
                <a:lnTo>
                  <a:pt x="230592" y="10422"/>
                </a:lnTo>
                <a:lnTo>
                  <a:pt x="230880" y="6887"/>
                </a:lnTo>
                <a:lnTo>
                  <a:pt x="230120" y="4530"/>
                </a:lnTo>
                <a:lnTo>
                  <a:pt x="228661" y="2958"/>
                </a:lnTo>
                <a:lnTo>
                  <a:pt x="226735" y="1911"/>
                </a:lnTo>
                <a:lnTo>
                  <a:pt x="219517" y="747"/>
                </a:lnTo>
                <a:lnTo>
                  <a:pt x="210910" y="230"/>
                </a:lnTo>
                <a:lnTo>
                  <a:pt x="203910" y="0"/>
                </a:lnTo>
                <a:lnTo>
                  <a:pt x="195085" y="2438"/>
                </a:lnTo>
                <a:lnTo>
                  <a:pt x="190064" y="4422"/>
                </a:lnTo>
                <a:lnTo>
                  <a:pt x="184812" y="7649"/>
                </a:lnTo>
                <a:lnTo>
                  <a:pt x="179405" y="11706"/>
                </a:lnTo>
                <a:lnTo>
                  <a:pt x="173896" y="16315"/>
                </a:lnTo>
                <a:lnTo>
                  <a:pt x="168318" y="21293"/>
                </a:lnTo>
                <a:lnTo>
                  <a:pt x="157041" y="31904"/>
                </a:lnTo>
                <a:lnTo>
                  <a:pt x="151366" y="38353"/>
                </a:lnTo>
                <a:lnTo>
                  <a:pt x="145678" y="45510"/>
                </a:lnTo>
                <a:lnTo>
                  <a:pt x="139982" y="53139"/>
                </a:lnTo>
                <a:lnTo>
                  <a:pt x="134279" y="60129"/>
                </a:lnTo>
                <a:lnTo>
                  <a:pt x="128572" y="66695"/>
                </a:lnTo>
                <a:lnTo>
                  <a:pt x="122862" y="72977"/>
                </a:lnTo>
                <a:lnTo>
                  <a:pt x="118103" y="80023"/>
                </a:lnTo>
                <a:lnTo>
                  <a:pt x="113978" y="87577"/>
                </a:lnTo>
                <a:lnTo>
                  <a:pt x="110275" y="95471"/>
                </a:lnTo>
                <a:lnTo>
                  <a:pt x="106854" y="103591"/>
                </a:lnTo>
                <a:lnTo>
                  <a:pt x="103621" y="111862"/>
                </a:lnTo>
                <a:lnTo>
                  <a:pt x="100513" y="120233"/>
                </a:lnTo>
                <a:lnTo>
                  <a:pt x="98441" y="128672"/>
                </a:lnTo>
                <a:lnTo>
                  <a:pt x="97060" y="137155"/>
                </a:lnTo>
                <a:lnTo>
                  <a:pt x="96139" y="145668"/>
                </a:lnTo>
                <a:lnTo>
                  <a:pt x="95526" y="154201"/>
                </a:lnTo>
                <a:lnTo>
                  <a:pt x="95116" y="162747"/>
                </a:lnTo>
                <a:lnTo>
                  <a:pt x="94843" y="171301"/>
                </a:lnTo>
                <a:lnTo>
                  <a:pt x="95614" y="179862"/>
                </a:lnTo>
                <a:lnTo>
                  <a:pt x="97080" y="188427"/>
                </a:lnTo>
                <a:lnTo>
                  <a:pt x="99010" y="196994"/>
                </a:lnTo>
                <a:lnTo>
                  <a:pt x="102202" y="204610"/>
                </a:lnTo>
                <a:lnTo>
                  <a:pt x="106234" y="211593"/>
                </a:lnTo>
                <a:lnTo>
                  <a:pt x="110828" y="218153"/>
                </a:lnTo>
                <a:lnTo>
                  <a:pt x="117700" y="226337"/>
                </a:lnTo>
                <a:lnTo>
                  <a:pt x="126092" y="235602"/>
                </a:lnTo>
                <a:lnTo>
                  <a:pt x="135496" y="245589"/>
                </a:lnTo>
                <a:lnTo>
                  <a:pt x="143671" y="253200"/>
                </a:lnTo>
                <a:lnTo>
                  <a:pt x="151025" y="259226"/>
                </a:lnTo>
                <a:lnTo>
                  <a:pt x="157833" y="264196"/>
                </a:lnTo>
                <a:lnTo>
                  <a:pt x="165230" y="267509"/>
                </a:lnTo>
                <a:lnTo>
                  <a:pt x="173019" y="269719"/>
                </a:lnTo>
                <a:lnTo>
                  <a:pt x="181068" y="271191"/>
                </a:lnTo>
                <a:lnTo>
                  <a:pt x="188340" y="272173"/>
                </a:lnTo>
                <a:lnTo>
                  <a:pt x="195092" y="272827"/>
                </a:lnTo>
                <a:lnTo>
                  <a:pt x="201499" y="273263"/>
                </a:lnTo>
                <a:lnTo>
                  <a:pt x="208628" y="273554"/>
                </a:lnTo>
                <a:lnTo>
                  <a:pt x="224169" y="273878"/>
                </a:lnTo>
                <a:lnTo>
                  <a:pt x="233266" y="272059"/>
                </a:lnTo>
                <a:lnTo>
                  <a:pt x="243141" y="268941"/>
                </a:lnTo>
                <a:lnTo>
                  <a:pt x="253534" y="264958"/>
                </a:lnTo>
                <a:lnTo>
                  <a:pt x="262367" y="261350"/>
                </a:lnTo>
                <a:lnTo>
                  <a:pt x="270162" y="257992"/>
                </a:lnTo>
                <a:lnTo>
                  <a:pt x="283902" y="251721"/>
                </a:lnTo>
                <a:lnTo>
                  <a:pt x="308610" y="239846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SMARTPenAnnotation300"/>
          <p:cNvSpPr/>
          <p:nvPr/>
        </p:nvSpPr>
        <p:spPr bwMode="auto">
          <a:xfrm>
            <a:off x="4000025" y="3173368"/>
            <a:ext cx="224288" cy="563573"/>
          </a:xfrm>
          <a:custGeom>
            <a:avLst/>
            <a:gdLst/>
            <a:ahLst/>
            <a:cxnLst/>
            <a:rect l="0" t="0" r="0" b="0"/>
            <a:pathLst>
              <a:path w="224288" h="563573">
                <a:moveTo>
                  <a:pt x="14762" y="58464"/>
                </a:moveTo>
                <a:lnTo>
                  <a:pt x="5661" y="72117"/>
                </a:lnTo>
                <a:lnTo>
                  <a:pt x="1192" y="83899"/>
                </a:lnTo>
                <a:lnTo>
                  <a:pt x="0" y="89708"/>
                </a:lnTo>
                <a:lnTo>
                  <a:pt x="158" y="95486"/>
                </a:lnTo>
                <a:lnTo>
                  <a:pt x="2874" y="106986"/>
                </a:lnTo>
                <a:lnTo>
                  <a:pt x="4716" y="120987"/>
                </a:lnTo>
                <a:lnTo>
                  <a:pt x="5208" y="128721"/>
                </a:lnTo>
                <a:lnTo>
                  <a:pt x="15000" y="207869"/>
                </a:lnTo>
                <a:lnTo>
                  <a:pt x="19683" y="238077"/>
                </a:lnTo>
                <a:lnTo>
                  <a:pt x="29967" y="294502"/>
                </a:lnTo>
                <a:lnTo>
                  <a:pt x="33471" y="317740"/>
                </a:lnTo>
                <a:lnTo>
                  <a:pt x="35807" y="337995"/>
                </a:lnTo>
                <a:lnTo>
                  <a:pt x="37365" y="356261"/>
                </a:lnTo>
                <a:lnTo>
                  <a:pt x="40308" y="377010"/>
                </a:lnTo>
                <a:lnTo>
                  <a:pt x="44175" y="399416"/>
                </a:lnTo>
                <a:lnTo>
                  <a:pt x="48658" y="422925"/>
                </a:lnTo>
                <a:lnTo>
                  <a:pt x="51647" y="441455"/>
                </a:lnTo>
                <a:lnTo>
                  <a:pt x="53639" y="456667"/>
                </a:lnTo>
                <a:lnTo>
                  <a:pt x="54968" y="469665"/>
                </a:lnTo>
                <a:lnTo>
                  <a:pt x="56806" y="481188"/>
                </a:lnTo>
                <a:lnTo>
                  <a:pt x="58984" y="491728"/>
                </a:lnTo>
                <a:lnTo>
                  <a:pt x="61389" y="501611"/>
                </a:lnTo>
                <a:lnTo>
                  <a:pt x="64060" y="517674"/>
                </a:lnTo>
                <a:lnTo>
                  <a:pt x="65247" y="531162"/>
                </a:lnTo>
                <a:lnTo>
                  <a:pt x="65775" y="543507"/>
                </a:lnTo>
                <a:lnTo>
                  <a:pt x="66868" y="548514"/>
                </a:lnTo>
                <a:lnTo>
                  <a:pt x="73541" y="561982"/>
                </a:lnTo>
                <a:lnTo>
                  <a:pt x="72998" y="562736"/>
                </a:lnTo>
                <a:lnTo>
                  <a:pt x="71683" y="563238"/>
                </a:lnTo>
                <a:lnTo>
                  <a:pt x="69855" y="563572"/>
                </a:lnTo>
                <a:lnTo>
                  <a:pt x="65778" y="556175"/>
                </a:lnTo>
                <a:lnTo>
                  <a:pt x="60203" y="543624"/>
                </a:lnTo>
                <a:lnTo>
                  <a:pt x="53628" y="527637"/>
                </a:lnTo>
                <a:lnTo>
                  <a:pt x="46388" y="508406"/>
                </a:lnTo>
                <a:lnTo>
                  <a:pt x="30723" y="464178"/>
                </a:lnTo>
                <a:lnTo>
                  <a:pt x="24450" y="444193"/>
                </a:lnTo>
                <a:lnTo>
                  <a:pt x="19316" y="426106"/>
                </a:lnTo>
                <a:lnTo>
                  <a:pt x="14940" y="409286"/>
                </a:lnTo>
                <a:lnTo>
                  <a:pt x="12023" y="393311"/>
                </a:lnTo>
                <a:lnTo>
                  <a:pt x="10079" y="377898"/>
                </a:lnTo>
                <a:lnTo>
                  <a:pt x="8782" y="362860"/>
                </a:lnTo>
                <a:lnTo>
                  <a:pt x="6966" y="348072"/>
                </a:lnTo>
                <a:lnTo>
                  <a:pt x="4802" y="333451"/>
                </a:lnTo>
                <a:lnTo>
                  <a:pt x="2407" y="318941"/>
                </a:lnTo>
                <a:lnTo>
                  <a:pt x="1762" y="299743"/>
                </a:lnTo>
                <a:lnTo>
                  <a:pt x="2286" y="277419"/>
                </a:lnTo>
                <a:lnTo>
                  <a:pt x="3587" y="253012"/>
                </a:lnTo>
                <a:lnTo>
                  <a:pt x="5407" y="232930"/>
                </a:lnTo>
                <a:lnTo>
                  <a:pt x="7573" y="215732"/>
                </a:lnTo>
                <a:lnTo>
                  <a:pt x="9969" y="200457"/>
                </a:lnTo>
                <a:lnTo>
                  <a:pt x="11567" y="186464"/>
                </a:lnTo>
                <a:lnTo>
                  <a:pt x="12632" y="173325"/>
                </a:lnTo>
                <a:lnTo>
                  <a:pt x="13342" y="160755"/>
                </a:lnTo>
                <a:lnTo>
                  <a:pt x="15720" y="148566"/>
                </a:lnTo>
                <a:lnTo>
                  <a:pt x="19211" y="136629"/>
                </a:lnTo>
                <a:lnTo>
                  <a:pt x="23443" y="124862"/>
                </a:lnTo>
                <a:lnTo>
                  <a:pt x="30074" y="110349"/>
                </a:lnTo>
                <a:lnTo>
                  <a:pt x="38306" y="94006"/>
                </a:lnTo>
                <a:lnTo>
                  <a:pt x="47603" y="76444"/>
                </a:lnTo>
                <a:lnTo>
                  <a:pt x="55706" y="62831"/>
                </a:lnTo>
                <a:lnTo>
                  <a:pt x="63013" y="51850"/>
                </a:lnTo>
                <a:lnTo>
                  <a:pt x="69789" y="42625"/>
                </a:lnTo>
                <a:lnTo>
                  <a:pt x="76212" y="34570"/>
                </a:lnTo>
                <a:lnTo>
                  <a:pt x="82399" y="27294"/>
                </a:lnTo>
                <a:lnTo>
                  <a:pt x="88428" y="20539"/>
                </a:lnTo>
                <a:lnTo>
                  <a:pt x="94353" y="16036"/>
                </a:lnTo>
                <a:lnTo>
                  <a:pt x="100208" y="13034"/>
                </a:lnTo>
                <a:lnTo>
                  <a:pt x="106016" y="11032"/>
                </a:lnTo>
                <a:lnTo>
                  <a:pt x="111793" y="8745"/>
                </a:lnTo>
                <a:lnTo>
                  <a:pt x="117549" y="6268"/>
                </a:lnTo>
                <a:lnTo>
                  <a:pt x="123292" y="3664"/>
                </a:lnTo>
                <a:lnTo>
                  <a:pt x="128073" y="1928"/>
                </a:lnTo>
                <a:lnTo>
                  <a:pt x="132213" y="771"/>
                </a:lnTo>
                <a:lnTo>
                  <a:pt x="135925" y="0"/>
                </a:lnTo>
                <a:lnTo>
                  <a:pt x="143162" y="1390"/>
                </a:lnTo>
                <a:lnTo>
                  <a:pt x="152750" y="4222"/>
                </a:lnTo>
                <a:lnTo>
                  <a:pt x="163904" y="8015"/>
                </a:lnTo>
                <a:lnTo>
                  <a:pt x="172293" y="12449"/>
                </a:lnTo>
                <a:lnTo>
                  <a:pt x="178837" y="17310"/>
                </a:lnTo>
                <a:lnTo>
                  <a:pt x="196185" y="34248"/>
                </a:lnTo>
                <a:lnTo>
                  <a:pt x="202710" y="45797"/>
                </a:lnTo>
                <a:lnTo>
                  <a:pt x="208784" y="59502"/>
                </a:lnTo>
                <a:lnTo>
                  <a:pt x="214659" y="71943"/>
                </a:lnTo>
                <a:lnTo>
                  <a:pt x="223322" y="89657"/>
                </a:lnTo>
                <a:lnTo>
                  <a:pt x="224287" y="97357"/>
                </a:lnTo>
                <a:lnTo>
                  <a:pt x="223978" y="106300"/>
                </a:lnTo>
                <a:lnTo>
                  <a:pt x="222819" y="116072"/>
                </a:lnTo>
                <a:lnTo>
                  <a:pt x="218992" y="132010"/>
                </a:lnTo>
                <a:lnTo>
                  <a:pt x="214116" y="145444"/>
                </a:lnTo>
                <a:lnTo>
                  <a:pt x="208774" y="157764"/>
                </a:lnTo>
                <a:lnTo>
                  <a:pt x="205063" y="163717"/>
                </a:lnTo>
                <a:lnTo>
                  <a:pt x="200684" y="169590"/>
                </a:lnTo>
                <a:lnTo>
                  <a:pt x="195860" y="175410"/>
                </a:lnTo>
                <a:lnTo>
                  <a:pt x="187882" y="182148"/>
                </a:lnTo>
                <a:lnTo>
                  <a:pt x="177800" y="189498"/>
                </a:lnTo>
                <a:lnTo>
                  <a:pt x="166317" y="197255"/>
                </a:lnTo>
                <a:lnTo>
                  <a:pt x="156756" y="204331"/>
                </a:lnTo>
                <a:lnTo>
                  <a:pt x="148477" y="210954"/>
                </a:lnTo>
                <a:lnTo>
                  <a:pt x="141053" y="217274"/>
                </a:lnTo>
                <a:lnTo>
                  <a:pt x="133246" y="221487"/>
                </a:lnTo>
                <a:lnTo>
                  <a:pt x="125184" y="224296"/>
                </a:lnTo>
                <a:lnTo>
                  <a:pt x="116951" y="226169"/>
                </a:lnTo>
                <a:lnTo>
                  <a:pt x="109558" y="227417"/>
                </a:lnTo>
                <a:lnTo>
                  <a:pt x="102725" y="228250"/>
                </a:lnTo>
                <a:lnTo>
                  <a:pt x="96264" y="228804"/>
                </a:lnTo>
                <a:lnTo>
                  <a:pt x="90051" y="229174"/>
                </a:lnTo>
                <a:lnTo>
                  <a:pt x="78069" y="229585"/>
                </a:lnTo>
                <a:lnTo>
                  <a:pt x="54855" y="229849"/>
                </a:lnTo>
                <a:lnTo>
                  <a:pt x="31907" y="229914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SMARTPenAnnotation301"/>
          <p:cNvSpPr/>
          <p:nvPr/>
        </p:nvSpPr>
        <p:spPr bwMode="auto">
          <a:xfrm>
            <a:off x="4376321" y="3192603"/>
            <a:ext cx="229970" cy="251657"/>
          </a:xfrm>
          <a:custGeom>
            <a:avLst/>
            <a:gdLst/>
            <a:ahLst/>
            <a:cxnLst/>
            <a:rect l="0" t="0" r="0" b="0"/>
            <a:pathLst>
              <a:path w="229970" h="251657">
                <a:moveTo>
                  <a:pt x="118526" y="4939"/>
                </a:moveTo>
                <a:lnTo>
                  <a:pt x="104874" y="388"/>
                </a:lnTo>
                <a:lnTo>
                  <a:pt x="98947" y="0"/>
                </a:lnTo>
                <a:lnTo>
                  <a:pt x="93091" y="694"/>
                </a:lnTo>
                <a:lnTo>
                  <a:pt x="87282" y="2109"/>
                </a:lnTo>
                <a:lnTo>
                  <a:pt x="81504" y="4957"/>
                </a:lnTo>
                <a:lnTo>
                  <a:pt x="75747" y="8761"/>
                </a:lnTo>
                <a:lnTo>
                  <a:pt x="70004" y="13202"/>
                </a:lnTo>
                <a:lnTo>
                  <a:pt x="64271" y="17115"/>
                </a:lnTo>
                <a:lnTo>
                  <a:pt x="58543" y="20677"/>
                </a:lnTo>
                <a:lnTo>
                  <a:pt x="52820" y="24003"/>
                </a:lnTo>
                <a:lnTo>
                  <a:pt x="47100" y="30984"/>
                </a:lnTo>
                <a:lnTo>
                  <a:pt x="41381" y="40400"/>
                </a:lnTo>
                <a:lnTo>
                  <a:pt x="35663" y="51440"/>
                </a:lnTo>
                <a:lnTo>
                  <a:pt x="29947" y="60704"/>
                </a:lnTo>
                <a:lnTo>
                  <a:pt x="24230" y="68786"/>
                </a:lnTo>
                <a:lnTo>
                  <a:pt x="18515" y="76079"/>
                </a:lnTo>
                <a:lnTo>
                  <a:pt x="14705" y="83798"/>
                </a:lnTo>
                <a:lnTo>
                  <a:pt x="12165" y="91801"/>
                </a:lnTo>
                <a:lnTo>
                  <a:pt x="10471" y="99995"/>
                </a:lnTo>
                <a:lnTo>
                  <a:pt x="8389" y="108315"/>
                </a:lnTo>
                <a:lnTo>
                  <a:pt x="6049" y="116719"/>
                </a:lnTo>
                <a:lnTo>
                  <a:pt x="3536" y="125179"/>
                </a:lnTo>
                <a:lnTo>
                  <a:pt x="1861" y="133676"/>
                </a:lnTo>
                <a:lnTo>
                  <a:pt x="745" y="142199"/>
                </a:lnTo>
                <a:lnTo>
                  <a:pt x="0" y="150738"/>
                </a:lnTo>
                <a:lnTo>
                  <a:pt x="456" y="159288"/>
                </a:lnTo>
                <a:lnTo>
                  <a:pt x="1712" y="167846"/>
                </a:lnTo>
                <a:lnTo>
                  <a:pt x="3503" y="176409"/>
                </a:lnTo>
                <a:lnTo>
                  <a:pt x="4696" y="184975"/>
                </a:lnTo>
                <a:lnTo>
                  <a:pt x="5492" y="193543"/>
                </a:lnTo>
                <a:lnTo>
                  <a:pt x="6022" y="202113"/>
                </a:lnTo>
                <a:lnTo>
                  <a:pt x="8281" y="209730"/>
                </a:lnTo>
                <a:lnTo>
                  <a:pt x="11692" y="216714"/>
                </a:lnTo>
                <a:lnTo>
                  <a:pt x="15871" y="223275"/>
                </a:lnTo>
                <a:lnTo>
                  <a:pt x="18657" y="228601"/>
                </a:lnTo>
                <a:lnTo>
                  <a:pt x="20514" y="233105"/>
                </a:lnTo>
                <a:lnTo>
                  <a:pt x="21752" y="237060"/>
                </a:lnTo>
                <a:lnTo>
                  <a:pt x="24483" y="240649"/>
                </a:lnTo>
                <a:lnTo>
                  <a:pt x="28208" y="243994"/>
                </a:lnTo>
                <a:lnTo>
                  <a:pt x="32596" y="247176"/>
                </a:lnTo>
                <a:lnTo>
                  <a:pt x="36475" y="249298"/>
                </a:lnTo>
                <a:lnTo>
                  <a:pt x="43323" y="251656"/>
                </a:lnTo>
                <a:lnTo>
                  <a:pt x="47436" y="251332"/>
                </a:lnTo>
                <a:lnTo>
                  <a:pt x="52083" y="250163"/>
                </a:lnTo>
                <a:lnTo>
                  <a:pt x="57085" y="248432"/>
                </a:lnTo>
                <a:lnTo>
                  <a:pt x="61373" y="246325"/>
                </a:lnTo>
                <a:lnTo>
                  <a:pt x="65185" y="243968"/>
                </a:lnTo>
                <a:lnTo>
                  <a:pt x="68677" y="241444"/>
                </a:lnTo>
                <a:lnTo>
                  <a:pt x="72911" y="237857"/>
                </a:lnTo>
                <a:lnTo>
                  <a:pt x="77639" y="233560"/>
                </a:lnTo>
                <a:lnTo>
                  <a:pt x="82695" y="228790"/>
                </a:lnTo>
                <a:lnTo>
                  <a:pt x="87019" y="223706"/>
                </a:lnTo>
                <a:lnTo>
                  <a:pt x="90854" y="218411"/>
                </a:lnTo>
                <a:lnTo>
                  <a:pt x="108403" y="191675"/>
                </a:lnTo>
                <a:lnTo>
                  <a:pt x="112730" y="183722"/>
                </a:lnTo>
                <a:lnTo>
                  <a:pt x="116567" y="175563"/>
                </a:lnTo>
                <a:lnTo>
                  <a:pt x="120077" y="167266"/>
                </a:lnTo>
                <a:lnTo>
                  <a:pt x="124323" y="158877"/>
                </a:lnTo>
                <a:lnTo>
                  <a:pt x="129058" y="150427"/>
                </a:lnTo>
                <a:lnTo>
                  <a:pt x="134119" y="141936"/>
                </a:lnTo>
                <a:lnTo>
                  <a:pt x="138447" y="131513"/>
                </a:lnTo>
                <a:lnTo>
                  <a:pt x="142284" y="119802"/>
                </a:lnTo>
                <a:lnTo>
                  <a:pt x="145795" y="107232"/>
                </a:lnTo>
                <a:lnTo>
                  <a:pt x="148135" y="95994"/>
                </a:lnTo>
                <a:lnTo>
                  <a:pt x="149696" y="85645"/>
                </a:lnTo>
                <a:lnTo>
                  <a:pt x="150736" y="75888"/>
                </a:lnTo>
                <a:lnTo>
                  <a:pt x="151429" y="67479"/>
                </a:lnTo>
                <a:lnTo>
                  <a:pt x="151891" y="59967"/>
                </a:lnTo>
                <a:lnTo>
                  <a:pt x="152200" y="53054"/>
                </a:lnTo>
                <a:lnTo>
                  <a:pt x="151453" y="46541"/>
                </a:lnTo>
                <a:lnTo>
                  <a:pt x="150002" y="40294"/>
                </a:lnTo>
                <a:lnTo>
                  <a:pt x="148083" y="34224"/>
                </a:lnTo>
                <a:lnTo>
                  <a:pt x="145850" y="29225"/>
                </a:lnTo>
                <a:lnTo>
                  <a:pt x="143410" y="24940"/>
                </a:lnTo>
                <a:lnTo>
                  <a:pt x="140830" y="21130"/>
                </a:lnTo>
                <a:lnTo>
                  <a:pt x="139111" y="20496"/>
                </a:lnTo>
                <a:lnTo>
                  <a:pt x="137964" y="21978"/>
                </a:lnTo>
                <a:lnTo>
                  <a:pt x="137200" y="24870"/>
                </a:lnTo>
                <a:lnTo>
                  <a:pt x="136690" y="32514"/>
                </a:lnTo>
                <a:lnTo>
                  <a:pt x="136124" y="56247"/>
                </a:lnTo>
                <a:lnTo>
                  <a:pt x="136925" y="69625"/>
                </a:lnTo>
                <a:lnTo>
                  <a:pt x="138412" y="83305"/>
                </a:lnTo>
                <a:lnTo>
                  <a:pt x="140356" y="97188"/>
                </a:lnTo>
                <a:lnTo>
                  <a:pt x="144509" y="111206"/>
                </a:lnTo>
                <a:lnTo>
                  <a:pt x="150136" y="125314"/>
                </a:lnTo>
                <a:lnTo>
                  <a:pt x="156744" y="139481"/>
                </a:lnTo>
                <a:lnTo>
                  <a:pt x="164007" y="151784"/>
                </a:lnTo>
                <a:lnTo>
                  <a:pt x="171707" y="162843"/>
                </a:lnTo>
                <a:lnTo>
                  <a:pt x="179698" y="173073"/>
                </a:lnTo>
                <a:lnTo>
                  <a:pt x="187882" y="181799"/>
                </a:lnTo>
                <a:lnTo>
                  <a:pt x="196196" y="189520"/>
                </a:lnTo>
                <a:lnTo>
                  <a:pt x="229969" y="210679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SMARTPenAnnotation302"/>
          <p:cNvSpPr/>
          <p:nvPr/>
        </p:nvSpPr>
        <p:spPr bwMode="auto">
          <a:xfrm>
            <a:off x="4709159" y="3146107"/>
            <a:ext cx="205742" cy="295776"/>
          </a:xfrm>
          <a:custGeom>
            <a:avLst/>
            <a:gdLst/>
            <a:ahLst/>
            <a:cxnLst/>
            <a:rect l="0" t="0" r="0" b="0"/>
            <a:pathLst>
              <a:path w="205742" h="295776">
                <a:moveTo>
                  <a:pt x="0" y="25718"/>
                </a:moveTo>
                <a:lnTo>
                  <a:pt x="9103" y="34819"/>
                </a:lnTo>
                <a:lnTo>
                  <a:pt x="13689" y="41310"/>
                </a:lnTo>
                <a:lnTo>
                  <a:pt x="18651" y="49448"/>
                </a:lnTo>
                <a:lnTo>
                  <a:pt x="23864" y="58683"/>
                </a:lnTo>
                <a:lnTo>
                  <a:pt x="28292" y="67697"/>
                </a:lnTo>
                <a:lnTo>
                  <a:pt x="32196" y="76564"/>
                </a:lnTo>
                <a:lnTo>
                  <a:pt x="35752" y="85333"/>
                </a:lnTo>
                <a:lnTo>
                  <a:pt x="42242" y="102696"/>
                </a:lnTo>
                <a:lnTo>
                  <a:pt x="45307" y="111326"/>
                </a:lnTo>
                <a:lnTo>
                  <a:pt x="48302" y="120890"/>
                </a:lnTo>
                <a:lnTo>
                  <a:pt x="75349" y="215201"/>
                </a:lnTo>
                <a:lnTo>
                  <a:pt x="78808" y="226335"/>
                </a:lnTo>
                <a:lnTo>
                  <a:pt x="83972" y="237567"/>
                </a:lnTo>
                <a:lnTo>
                  <a:pt x="90271" y="248866"/>
                </a:lnTo>
                <a:lnTo>
                  <a:pt x="97329" y="260208"/>
                </a:lnTo>
                <a:lnTo>
                  <a:pt x="102986" y="268722"/>
                </a:lnTo>
                <a:lnTo>
                  <a:pt x="107710" y="275351"/>
                </a:lnTo>
                <a:lnTo>
                  <a:pt x="117585" y="288282"/>
                </a:lnTo>
                <a:lnTo>
                  <a:pt x="123846" y="295073"/>
                </a:lnTo>
                <a:lnTo>
                  <a:pt x="125427" y="295775"/>
                </a:lnTo>
                <a:lnTo>
                  <a:pt x="126481" y="295291"/>
                </a:lnTo>
                <a:lnTo>
                  <a:pt x="128172" y="292221"/>
                </a:lnTo>
                <a:lnTo>
                  <a:pt x="125863" y="286721"/>
                </a:lnTo>
                <a:lnTo>
                  <a:pt x="121662" y="278879"/>
                </a:lnTo>
                <a:lnTo>
                  <a:pt x="116620" y="272219"/>
                </a:lnTo>
                <a:lnTo>
                  <a:pt x="113942" y="264347"/>
                </a:lnTo>
                <a:lnTo>
                  <a:pt x="111204" y="253384"/>
                </a:lnTo>
                <a:lnTo>
                  <a:pt x="105621" y="227868"/>
                </a:lnTo>
                <a:lnTo>
                  <a:pt x="99966" y="203827"/>
                </a:lnTo>
                <a:lnTo>
                  <a:pt x="99029" y="192082"/>
                </a:lnTo>
                <a:lnTo>
                  <a:pt x="99357" y="180443"/>
                </a:lnTo>
                <a:lnTo>
                  <a:pt x="100529" y="168872"/>
                </a:lnTo>
                <a:lnTo>
                  <a:pt x="101309" y="158302"/>
                </a:lnTo>
                <a:lnTo>
                  <a:pt x="101830" y="148397"/>
                </a:lnTo>
                <a:lnTo>
                  <a:pt x="102177" y="138937"/>
                </a:lnTo>
                <a:lnTo>
                  <a:pt x="104313" y="128819"/>
                </a:lnTo>
                <a:lnTo>
                  <a:pt x="107642" y="118265"/>
                </a:lnTo>
                <a:lnTo>
                  <a:pt x="115468" y="97330"/>
                </a:lnTo>
                <a:lnTo>
                  <a:pt x="122122" y="78500"/>
                </a:lnTo>
                <a:lnTo>
                  <a:pt x="126183" y="70431"/>
                </a:lnTo>
                <a:lnTo>
                  <a:pt x="130794" y="63146"/>
                </a:lnTo>
                <a:lnTo>
                  <a:pt x="135774" y="56385"/>
                </a:lnTo>
                <a:lnTo>
                  <a:pt x="140999" y="49973"/>
                </a:lnTo>
                <a:lnTo>
                  <a:pt x="146387" y="43793"/>
                </a:lnTo>
                <a:lnTo>
                  <a:pt x="151884" y="37768"/>
                </a:lnTo>
                <a:lnTo>
                  <a:pt x="163071" y="25993"/>
                </a:lnTo>
                <a:lnTo>
                  <a:pt x="181225" y="7463"/>
                </a:lnTo>
                <a:lnTo>
                  <a:pt x="185587" y="4975"/>
                </a:lnTo>
                <a:lnTo>
                  <a:pt x="190400" y="3317"/>
                </a:lnTo>
                <a:lnTo>
                  <a:pt x="205741" y="0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8" name="SMARTPenAnnotation303"/>
          <p:cNvSpPr/>
          <p:nvPr/>
        </p:nvSpPr>
        <p:spPr bwMode="auto">
          <a:xfrm>
            <a:off x="4966334" y="3214732"/>
            <a:ext cx="153064" cy="274276"/>
          </a:xfrm>
          <a:custGeom>
            <a:avLst/>
            <a:gdLst/>
            <a:ahLst/>
            <a:cxnLst/>
            <a:rect l="0" t="0" r="0" b="0"/>
            <a:pathLst>
              <a:path w="153064" h="274276">
                <a:moveTo>
                  <a:pt x="0" y="102825"/>
                </a:moveTo>
                <a:lnTo>
                  <a:pt x="4552" y="111927"/>
                </a:lnTo>
                <a:lnTo>
                  <a:pt x="6844" y="114608"/>
                </a:lnTo>
                <a:lnTo>
                  <a:pt x="9325" y="116396"/>
                </a:lnTo>
                <a:lnTo>
                  <a:pt x="11932" y="117587"/>
                </a:lnTo>
                <a:lnTo>
                  <a:pt x="14622" y="119334"/>
                </a:lnTo>
                <a:lnTo>
                  <a:pt x="17368" y="121451"/>
                </a:lnTo>
                <a:lnTo>
                  <a:pt x="20152" y="123815"/>
                </a:lnTo>
                <a:lnTo>
                  <a:pt x="22959" y="125391"/>
                </a:lnTo>
                <a:lnTo>
                  <a:pt x="25784" y="126441"/>
                </a:lnTo>
                <a:lnTo>
                  <a:pt x="28620" y="127142"/>
                </a:lnTo>
                <a:lnTo>
                  <a:pt x="31462" y="127608"/>
                </a:lnTo>
                <a:lnTo>
                  <a:pt x="34310" y="127920"/>
                </a:lnTo>
                <a:lnTo>
                  <a:pt x="37161" y="128128"/>
                </a:lnTo>
                <a:lnTo>
                  <a:pt x="40967" y="128266"/>
                </a:lnTo>
                <a:lnTo>
                  <a:pt x="50276" y="128420"/>
                </a:lnTo>
                <a:lnTo>
                  <a:pt x="55424" y="127508"/>
                </a:lnTo>
                <a:lnTo>
                  <a:pt x="60763" y="125948"/>
                </a:lnTo>
                <a:lnTo>
                  <a:pt x="66226" y="123955"/>
                </a:lnTo>
                <a:lnTo>
                  <a:pt x="71773" y="121674"/>
                </a:lnTo>
                <a:lnTo>
                  <a:pt x="77376" y="119201"/>
                </a:lnTo>
                <a:lnTo>
                  <a:pt x="83017" y="116600"/>
                </a:lnTo>
                <a:lnTo>
                  <a:pt x="87730" y="113914"/>
                </a:lnTo>
                <a:lnTo>
                  <a:pt x="91824" y="111170"/>
                </a:lnTo>
                <a:lnTo>
                  <a:pt x="95506" y="108388"/>
                </a:lnTo>
                <a:lnTo>
                  <a:pt x="99866" y="105581"/>
                </a:lnTo>
                <a:lnTo>
                  <a:pt x="104678" y="102758"/>
                </a:lnTo>
                <a:lnTo>
                  <a:pt x="109790" y="99923"/>
                </a:lnTo>
                <a:lnTo>
                  <a:pt x="114151" y="96127"/>
                </a:lnTo>
                <a:lnTo>
                  <a:pt x="118011" y="91693"/>
                </a:lnTo>
                <a:lnTo>
                  <a:pt x="121536" y="86831"/>
                </a:lnTo>
                <a:lnTo>
                  <a:pt x="126745" y="80733"/>
                </a:lnTo>
                <a:lnTo>
                  <a:pt x="133074" y="73809"/>
                </a:lnTo>
                <a:lnTo>
                  <a:pt x="140151" y="66336"/>
                </a:lnTo>
                <a:lnTo>
                  <a:pt x="144870" y="59449"/>
                </a:lnTo>
                <a:lnTo>
                  <a:pt x="148015" y="52953"/>
                </a:lnTo>
                <a:lnTo>
                  <a:pt x="150112" y="46717"/>
                </a:lnTo>
                <a:lnTo>
                  <a:pt x="151509" y="41607"/>
                </a:lnTo>
                <a:lnTo>
                  <a:pt x="153063" y="33390"/>
                </a:lnTo>
                <a:lnTo>
                  <a:pt x="152524" y="29865"/>
                </a:lnTo>
                <a:lnTo>
                  <a:pt x="148168" y="20353"/>
                </a:lnTo>
                <a:lnTo>
                  <a:pt x="146815" y="14418"/>
                </a:lnTo>
                <a:lnTo>
                  <a:pt x="144549" y="11502"/>
                </a:lnTo>
                <a:lnTo>
                  <a:pt x="141134" y="8606"/>
                </a:lnTo>
                <a:lnTo>
                  <a:pt x="136952" y="5722"/>
                </a:lnTo>
                <a:lnTo>
                  <a:pt x="133212" y="3800"/>
                </a:lnTo>
                <a:lnTo>
                  <a:pt x="129765" y="2518"/>
                </a:lnTo>
                <a:lnTo>
                  <a:pt x="126515" y="1664"/>
                </a:lnTo>
                <a:lnTo>
                  <a:pt x="122444" y="1094"/>
                </a:lnTo>
                <a:lnTo>
                  <a:pt x="117825" y="714"/>
                </a:lnTo>
                <a:lnTo>
                  <a:pt x="108564" y="293"/>
                </a:lnTo>
                <a:lnTo>
                  <a:pt x="101274" y="105"/>
                </a:lnTo>
                <a:lnTo>
                  <a:pt x="87263" y="0"/>
                </a:lnTo>
                <a:lnTo>
                  <a:pt x="82941" y="1890"/>
                </a:lnTo>
                <a:lnTo>
                  <a:pt x="79107" y="5055"/>
                </a:lnTo>
                <a:lnTo>
                  <a:pt x="75598" y="9070"/>
                </a:lnTo>
                <a:lnTo>
                  <a:pt x="64079" y="21151"/>
                </a:lnTo>
                <a:lnTo>
                  <a:pt x="57007" y="28373"/>
                </a:lnTo>
                <a:lnTo>
                  <a:pt x="51340" y="35093"/>
                </a:lnTo>
                <a:lnTo>
                  <a:pt x="46609" y="41478"/>
                </a:lnTo>
                <a:lnTo>
                  <a:pt x="42503" y="47640"/>
                </a:lnTo>
                <a:lnTo>
                  <a:pt x="38813" y="54605"/>
                </a:lnTo>
                <a:lnTo>
                  <a:pt x="35401" y="62106"/>
                </a:lnTo>
                <a:lnTo>
                  <a:pt x="18529" y="103778"/>
                </a:lnTo>
                <a:lnTo>
                  <a:pt x="15211" y="114890"/>
                </a:lnTo>
                <a:lnTo>
                  <a:pt x="12998" y="125156"/>
                </a:lnTo>
                <a:lnTo>
                  <a:pt x="11523" y="134857"/>
                </a:lnTo>
                <a:lnTo>
                  <a:pt x="10540" y="147040"/>
                </a:lnTo>
                <a:lnTo>
                  <a:pt x="9884" y="160877"/>
                </a:lnTo>
                <a:lnTo>
                  <a:pt x="9447" y="175816"/>
                </a:lnTo>
                <a:lnTo>
                  <a:pt x="11061" y="187681"/>
                </a:lnTo>
                <a:lnTo>
                  <a:pt x="14042" y="197496"/>
                </a:lnTo>
                <a:lnTo>
                  <a:pt x="17933" y="205944"/>
                </a:lnTo>
                <a:lnTo>
                  <a:pt x="21481" y="214433"/>
                </a:lnTo>
                <a:lnTo>
                  <a:pt x="24798" y="222951"/>
                </a:lnTo>
                <a:lnTo>
                  <a:pt x="27963" y="231486"/>
                </a:lnTo>
                <a:lnTo>
                  <a:pt x="31977" y="238129"/>
                </a:lnTo>
                <a:lnTo>
                  <a:pt x="36558" y="243510"/>
                </a:lnTo>
                <a:lnTo>
                  <a:pt x="41517" y="248050"/>
                </a:lnTo>
                <a:lnTo>
                  <a:pt x="46729" y="252030"/>
                </a:lnTo>
                <a:lnTo>
                  <a:pt x="52107" y="255635"/>
                </a:lnTo>
                <a:lnTo>
                  <a:pt x="57598" y="258991"/>
                </a:lnTo>
                <a:lnTo>
                  <a:pt x="63164" y="262180"/>
                </a:lnTo>
                <a:lnTo>
                  <a:pt x="74428" y="268265"/>
                </a:lnTo>
                <a:lnTo>
                  <a:pt x="80099" y="270268"/>
                </a:lnTo>
                <a:lnTo>
                  <a:pt x="85785" y="271604"/>
                </a:lnTo>
                <a:lnTo>
                  <a:pt x="91480" y="272494"/>
                </a:lnTo>
                <a:lnTo>
                  <a:pt x="96229" y="273088"/>
                </a:lnTo>
                <a:lnTo>
                  <a:pt x="100348" y="273484"/>
                </a:lnTo>
                <a:lnTo>
                  <a:pt x="111443" y="274275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SMARTPenAnnotation304"/>
          <p:cNvSpPr/>
          <p:nvPr/>
        </p:nvSpPr>
        <p:spPr bwMode="auto">
          <a:xfrm>
            <a:off x="5259906" y="3024093"/>
            <a:ext cx="375085" cy="473050"/>
          </a:xfrm>
          <a:custGeom>
            <a:avLst/>
            <a:gdLst/>
            <a:ahLst/>
            <a:cxnLst/>
            <a:rect l="0" t="0" r="0" b="0"/>
            <a:pathLst>
              <a:path w="375085" h="473050">
                <a:moveTo>
                  <a:pt x="135053" y="207739"/>
                </a:moveTo>
                <a:lnTo>
                  <a:pt x="142435" y="192977"/>
                </a:lnTo>
                <a:lnTo>
                  <a:pt x="143390" y="178330"/>
                </a:lnTo>
                <a:lnTo>
                  <a:pt x="143521" y="171491"/>
                </a:lnTo>
                <a:lnTo>
                  <a:pt x="142604" y="168334"/>
                </a:lnTo>
                <a:lnTo>
                  <a:pt x="139044" y="162285"/>
                </a:lnTo>
                <a:lnTo>
                  <a:pt x="136761" y="160292"/>
                </a:lnTo>
                <a:lnTo>
                  <a:pt x="134288" y="158963"/>
                </a:lnTo>
                <a:lnTo>
                  <a:pt x="131685" y="158076"/>
                </a:lnTo>
                <a:lnTo>
                  <a:pt x="129951" y="158438"/>
                </a:lnTo>
                <a:lnTo>
                  <a:pt x="128794" y="159632"/>
                </a:lnTo>
                <a:lnTo>
                  <a:pt x="128023" y="161380"/>
                </a:lnTo>
                <a:lnTo>
                  <a:pt x="125604" y="162546"/>
                </a:lnTo>
                <a:lnTo>
                  <a:pt x="117836" y="163841"/>
                </a:lnTo>
                <a:lnTo>
                  <a:pt x="113098" y="166091"/>
                </a:lnTo>
                <a:lnTo>
                  <a:pt x="102753" y="173671"/>
                </a:lnTo>
                <a:lnTo>
                  <a:pt x="94345" y="183390"/>
                </a:lnTo>
                <a:lnTo>
                  <a:pt x="84576" y="195965"/>
                </a:lnTo>
                <a:lnTo>
                  <a:pt x="76637" y="204652"/>
                </a:lnTo>
                <a:lnTo>
                  <a:pt x="67534" y="214253"/>
                </a:lnTo>
                <a:lnTo>
                  <a:pt x="59561" y="223512"/>
                </a:lnTo>
                <a:lnTo>
                  <a:pt x="52340" y="232542"/>
                </a:lnTo>
                <a:lnTo>
                  <a:pt x="45621" y="241419"/>
                </a:lnTo>
                <a:lnTo>
                  <a:pt x="40189" y="250195"/>
                </a:lnTo>
                <a:lnTo>
                  <a:pt x="35616" y="258903"/>
                </a:lnTo>
                <a:lnTo>
                  <a:pt x="27042" y="277151"/>
                </a:lnTo>
                <a:lnTo>
                  <a:pt x="16881" y="297961"/>
                </a:lnTo>
                <a:lnTo>
                  <a:pt x="12457" y="307893"/>
                </a:lnTo>
                <a:lnTo>
                  <a:pt x="8555" y="317370"/>
                </a:lnTo>
                <a:lnTo>
                  <a:pt x="5001" y="326547"/>
                </a:lnTo>
                <a:lnTo>
                  <a:pt x="2632" y="336474"/>
                </a:lnTo>
                <a:lnTo>
                  <a:pt x="1053" y="346903"/>
                </a:lnTo>
                <a:lnTo>
                  <a:pt x="0" y="357665"/>
                </a:lnTo>
                <a:lnTo>
                  <a:pt x="250" y="367697"/>
                </a:lnTo>
                <a:lnTo>
                  <a:pt x="1370" y="377243"/>
                </a:lnTo>
                <a:lnTo>
                  <a:pt x="3068" y="386464"/>
                </a:lnTo>
                <a:lnTo>
                  <a:pt x="4201" y="394517"/>
                </a:lnTo>
                <a:lnTo>
                  <a:pt x="5459" y="408544"/>
                </a:lnTo>
                <a:lnTo>
                  <a:pt x="5795" y="415904"/>
                </a:lnTo>
                <a:lnTo>
                  <a:pt x="6168" y="431702"/>
                </a:lnTo>
                <a:lnTo>
                  <a:pt x="7219" y="439915"/>
                </a:lnTo>
                <a:lnTo>
                  <a:pt x="8873" y="448248"/>
                </a:lnTo>
                <a:lnTo>
                  <a:pt x="10929" y="456661"/>
                </a:lnTo>
                <a:lnTo>
                  <a:pt x="13251" y="462269"/>
                </a:lnTo>
                <a:lnTo>
                  <a:pt x="15752" y="466009"/>
                </a:lnTo>
                <a:lnTo>
                  <a:pt x="18371" y="468501"/>
                </a:lnTo>
                <a:lnTo>
                  <a:pt x="21071" y="470163"/>
                </a:lnTo>
                <a:lnTo>
                  <a:pt x="26610" y="472009"/>
                </a:lnTo>
                <a:lnTo>
                  <a:pt x="34787" y="472830"/>
                </a:lnTo>
                <a:lnTo>
                  <a:pt x="39634" y="473049"/>
                </a:lnTo>
                <a:lnTo>
                  <a:pt x="43818" y="472242"/>
                </a:lnTo>
                <a:lnTo>
                  <a:pt x="51007" y="468806"/>
                </a:lnTo>
                <a:lnTo>
                  <a:pt x="57377" y="461564"/>
                </a:lnTo>
                <a:lnTo>
                  <a:pt x="64336" y="451995"/>
                </a:lnTo>
                <a:lnTo>
                  <a:pt x="73779" y="441392"/>
                </a:lnTo>
                <a:lnTo>
                  <a:pt x="81785" y="430330"/>
                </a:lnTo>
                <a:lnTo>
                  <a:pt x="85254" y="424713"/>
                </a:lnTo>
                <a:lnTo>
                  <a:pt x="89108" y="410852"/>
                </a:lnTo>
                <a:lnTo>
                  <a:pt x="90136" y="403155"/>
                </a:lnTo>
                <a:lnTo>
                  <a:pt x="92726" y="394214"/>
                </a:lnTo>
                <a:lnTo>
                  <a:pt x="96357" y="384443"/>
                </a:lnTo>
                <a:lnTo>
                  <a:pt x="100684" y="374119"/>
                </a:lnTo>
                <a:lnTo>
                  <a:pt x="104520" y="364379"/>
                </a:lnTo>
                <a:lnTo>
                  <a:pt x="111323" y="345937"/>
                </a:lnTo>
                <a:lnTo>
                  <a:pt x="114471" y="336066"/>
                </a:lnTo>
                <a:lnTo>
                  <a:pt x="117522" y="325675"/>
                </a:lnTo>
                <a:lnTo>
                  <a:pt x="145269" y="225480"/>
                </a:lnTo>
                <a:lnTo>
                  <a:pt x="147579" y="210041"/>
                </a:lnTo>
                <a:lnTo>
                  <a:pt x="149119" y="193081"/>
                </a:lnTo>
                <a:lnTo>
                  <a:pt x="150145" y="175107"/>
                </a:lnTo>
                <a:lnTo>
                  <a:pt x="151286" y="132276"/>
                </a:lnTo>
                <a:lnTo>
                  <a:pt x="152183" y="2501"/>
                </a:lnTo>
                <a:lnTo>
                  <a:pt x="153140" y="429"/>
                </a:lnTo>
                <a:lnTo>
                  <a:pt x="154732" y="0"/>
                </a:lnTo>
                <a:lnTo>
                  <a:pt x="156745" y="666"/>
                </a:lnTo>
                <a:lnTo>
                  <a:pt x="158087" y="2063"/>
                </a:lnTo>
                <a:lnTo>
                  <a:pt x="158982" y="3947"/>
                </a:lnTo>
                <a:lnTo>
                  <a:pt x="159578" y="6155"/>
                </a:lnTo>
                <a:lnTo>
                  <a:pt x="160241" y="16229"/>
                </a:lnTo>
                <a:lnTo>
                  <a:pt x="160536" y="30231"/>
                </a:lnTo>
                <a:lnTo>
                  <a:pt x="160667" y="45979"/>
                </a:lnTo>
                <a:lnTo>
                  <a:pt x="168143" y="245734"/>
                </a:lnTo>
                <a:lnTo>
                  <a:pt x="169495" y="265453"/>
                </a:lnTo>
                <a:lnTo>
                  <a:pt x="171350" y="282410"/>
                </a:lnTo>
                <a:lnTo>
                  <a:pt x="173539" y="297525"/>
                </a:lnTo>
                <a:lnTo>
                  <a:pt x="175950" y="310459"/>
                </a:lnTo>
                <a:lnTo>
                  <a:pt x="178510" y="321939"/>
                </a:lnTo>
                <a:lnTo>
                  <a:pt x="181170" y="332450"/>
                </a:lnTo>
                <a:lnTo>
                  <a:pt x="183895" y="342315"/>
                </a:lnTo>
                <a:lnTo>
                  <a:pt x="189464" y="360896"/>
                </a:lnTo>
                <a:lnTo>
                  <a:pt x="194187" y="369851"/>
                </a:lnTo>
                <a:lnTo>
                  <a:pt x="200193" y="378679"/>
                </a:lnTo>
                <a:lnTo>
                  <a:pt x="207055" y="387421"/>
                </a:lnTo>
                <a:lnTo>
                  <a:pt x="213535" y="394202"/>
                </a:lnTo>
                <a:lnTo>
                  <a:pt x="219759" y="399675"/>
                </a:lnTo>
                <a:lnTo>
                  <a:pt x="225814" y="404277"/>
                </a:lnTo>
                <a:lnTo>
                  <a:pt x="231755" y="408297"/>
                </a:lnTo>
                <a:lnTo>
                  <a:pt x="243437" y="415303"/>
                </a:lnTo>
                <a:lnTo>
                  <a:pt x="252439" y="421592"/>
                </a:lnTo>
                <a:lnTo>
                  <a:pt x="256173" y="424603"/>
                </a:lnTo>
                <a:lnTo>
                  <a:pt x="260567" y="426610"/>
                </a:lnTo>
                <a:lnTo>
                  <a:pt x="270530" y="428840"/>
                </a:lnTo>
                <a:lnTo>
                  <a:pt x="278768" y="429831"/>
                </a:lnTo>
                <a:lnTo>
                  <a:pt x="282298" y="430095"/>
                </a:lnTo>
                <a:lnTo>
                  <a:pt x="286557" y="428367"/>
                </a:lnTo>
                <a:lnTo>
                  <a:pt x="296368" y="421366"/>
                </a:lnTo>
                <a:lnTo>
                  <a:pt x="308051" y="411265"/>
                </a:lnTo>
                <a:lnTo>
                  <a:pt x="309440" y="406288"/>
                </a:lnTo>
                <a:lnTo>
                  <a:pt x="308444" y="393138"/>
                </a:lnTo>
                <a:lnTo>
                  <a:pt x="309702" y="385631"/>
                </a:lnTo>
                <a:lnTo>
                  <a:pt x="312446" y="377769"/>
                </a:lnTo>
                <a:lnTo>
                  <a:pt x="316180" y="369670"/>
                </a:lnTo>
                <a:lnTo>
                  <a:pt x="322480" y="357603"/>
                </a:lnTo>
                <a:lnTo>
                  <a:pt x="330489" y="342891"/>
                </a:lnTo>
                <a:lnTo>
                  <a:pt x="375084" y="276319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SMARTPenAnnotation305"/>
          <p:cNvSpPr/>
          <p:nvPr/>
        </p:nvSpPr>
        <p:spPr bwMode="auto">
          <a:xfrm>
            <a:off x="4957762" y="3171825"/>
            <a:ext cx="42864" cy="25718"/>
          </a:xfrm>
          <a:custGeom>
            <a:avLst/>
            <a:gdLst/>
            <a:ahLst/>
            <a:cxnLst/>
            <a:rect l="0" t="0" r="0" b="0"/>
            <a:pathLst>
              <a:path w="42864" h="25718">
                <a:moveTo>
                  <a:pt x="0" y="0"/>
                </a:moveTo>
                <a:lnTo>
                  <a:pt x="13652" y="0"/>
                </a:lnTo>
                <a:lnTo>
                  <a:pt x="18627" y="952"/>
                </a:lnTo>
                <a:lnTo>
                  <a:pt x="22895" y="2539"/>
                </a:lnTo>
                <a:lnTo>
                  <a:pt x="26694" y="4551"/>
                </a:lnTo>
                <a:lnTo>
                  <a:pt x="30178" y="5891"/>
                </a:lnTo>
                <a:lnTo>
                  <a:pt x="33454" y="6785"/>
                </a:lnTo>
                <a:lnTo>
                  <a:pt x="36590" y="7380"/>
                </a:lnTo>
                <a:lnTo>
                  <a:pt x="38681" y="8730"/>
                </a:lnTo>
                <a:lnTo>
                  <a:pt x="40075" y="10583"/>
                </a:lnTo>
                <a:lnTo>
                  <a:pt x="42037" y="15200"/>
                </a:lnTo>
                <a:lnTo>
                  <a:pt x="42863" y="25717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1" name="SMARTPenAnnotation306"/>
          <p:cNvSpPr/>
          <p:nvPr/>
        </p:nvSpPr>
        <p:spPr bwMode="auto">
          <a:xfrm>
            <a:off x="4880609" y="3158391"/>
            <a:ext cx="128589" cy="39152"/>
          </a:xfrm>
          <a:custGeom>
            <a:avLst/>
            <a:gdLst/>
            <a:ahLst/>
            <a:cxnLst/>
            <a:rect l="0" t="0" r="0" b="0"/>
            <a:pathLst>
              <a:path w="128589" h="39152">
                <a:moveTo>
                  <a:pt x="0" y="39151"/>
                </a:moveTo>
                <a:lnTo>
                  <a:pt x="23864" y="27219"/>
                </a:lnTo>
                <a:lnTo>
                  <a:pt x="28292" y="24529"/>
                </a:lnTo>
                <a:lnTo>
                  <a:pt x="32196" y="21783"/>
                </a:lnTo>
                <a:lnTo>
                  <a:pt x="35752" y="19000"/>
                </a:lnTo>
                <a:lnTo>
                  <a:pt x="39075" y="17145"/>
                </a:lnTo>
                <a:lnTo>
                  <a:pt x="42242" y="15908"/>
                </a:lnTo>
                <a:lnTo>
                  <a:pt x="45307" y="15083"/>
                </a:lnTo>
                <a:lnTo>
                  <a:pt x="48302" y="13581"/>
                </a:lnTo>
                <a:lnTo>
                  <a:pt x="51252" y="11627"/>
                </a:lnTo>
                <a:lnTo>
                  <a:pt x="54170" y="9372"/>
                </a:lnTo>
                <a:lnTo>
                  <a:pt x="57069" y="7868"/>
                </a:lnTo>
                <a:lnTo>
                  <a:pt x="59954" y="6866"/>
                </a:lnTo>
                <a:lnTo>
                  <a:pt x="62829" y="6198"/>
                </a:lnTo>
                <a:lnTo>
                  <a:pt x="65699" y="5752"/>
                </a:lnTo>
                <a:lnTo>
                  <a:pt x="68564" y="5455"/>
                </a:lnTo>
                <a:lnTo>
                  <a:pt x="71427" y="5257"/>
                </a:lnTo>
                <a:lnTo>
                  <a:pt x="77146" y="4172"/>
                </a:lnTo>
                <a:lnTo>
                  <a:pt x="93660" y="428"/>
                </a:lnTo>
                <a:lnTo>
                  <a:pt x="100540" y="0"/>
                </a:lnTo>
                <a:lnTo>
                  <a:pt x="106080" y="668"/>
                </a:lnTo>
                <a:lnTo>
                  <a:pt x="110725" y="2066"/>
                </a:lnTo>
                <a:lnTo>
                  <a:pt x="114774" y="2998"/>
                </a:lnTo>
                <a:lnTo>
                  <a:pt x="118426" y="3619"/>
                </a:lnTo>
                <a:lnTo>
                  <a:pt x="128588" y="4861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83"/>
          <p:cNvSpPr/>
          <p:nvPr/>
        </p:nvSpPr>
        <p:spPr bwMode="auto">
          <a:xfrm>
            <a:off x="5866447" y="1425425"/>
            <a:ext cx="291466" cy="331938"/>
          </a:xfrm>
          <a:custGeom>
            <a:avLst/>
            <a:gdLst/>
            <a:ahLst/>
            <a:cxnLst/>
            <a:rect l="0" t="0" r="0" b="0"/>
            <a:pathLst>
              <a:path w="291466" h="331938">
                <a:moveTo>
                  <a:pt x="0" y="23327"/>
                </a:moveTo>
                <a:lnTo>
                  <a:pt x="0" y="27878"/>
                </a:lnTo>
                <a:lnTo>
                  <a:pt x="1905" y="34933"/>
                </a:lnTo>
                <a:lnTo>
                  <a:pt x="9102" y="58013"/>
                </a:lnTo>
                <a:lnTo>
                  <a:pt x="19313" y="89484"/>
                </a:lnTo>
                <a:lnTo>
                  <a:pt x="22400" y="100769"/>
                </a:lnTo>
                <a:lnTo>
                  <a:pt x="25411" y="113055"/>
                </a:lnTo>
                <a:lnTo>
                  <a:pt x="28371" y="126008"/>
                </a:lnTo>
                <a:lnTo>
                  <a:pt x="30344" y="139406"/>
                </a:lnTo>
                <a:lnTo>
                  <a:pt x="31659" y="153101"/>
                </a:lnTo>
                <a:lnTo>
                  <a:pt x="32536" y="166993"/>
                </a:lnTo>
                <a:lnTo>
                  <a:pt x="34073" y="178159"/>
                </a:lnTo>
                <a:lnTo>
                  <a:pt x="36051" y="187509"/>
                </a:lnTo>
                <a:lnTo>
                  <a:pt x="38322" y="195646"/>
                </a:lnTo>
                <a:lnTo>
                  <a:pt x="39835" y="202977"/>
                </a:lnTo>
                <a:lnTo>
                  <a:pt x="40844" y="209768"/>
                </a:lnTo>
                <a:lnTo>
                  <a:pt x="41517" y="216201"/>
                </a:lnTo>
                <a:lnTo>
                  <a:pt x="42918" y="224300"/>
                </a:lnTo>
                <a:lnTo>
                  <a:pt x="44805" y="233509"/>
                </a:lnTo>
                <a:lnTo>
                  <a:pt x="49441" y="253901"/>
                </a:lnTo>
                <a:lnTo>
                  <a:pt x="54676" y="275665"/>
                </a:lnTo>
                <a:lnTo>
                  <a:pt x="57406" y="283945"/>
                </a:lnTo>
                <a:lnTo>
                  <a:pt x="60178" y="290417"/>
                </a:lnTo>
                <a:lnTo>
                  <a:pt x="62979" y="295685"/>
                </a:lnTo>
                <a:lnTo>
                  <a:pt x="64846" y="301101"/>
                </a:lnTo>
                <a:lnTo>
                  <a:pt x="66090" y="306617"/>
                </a:lnTo>
                <a:lnTo>
                  <a:pt x="68088" y="320057"/>
                </a:lnTo>
                <a:lnTo>
                  <a:pt x="68252" y="320207"/>
                </a:lnTo>
                <a:lnTo>
                  <a:pt x="68434" y="317834"/>
                </a:lnTo>
                <a:lnTo>
                  <a:pt x="62660" y="259513"/>
                </a:lnTo>
                <a:lnTo>
                  <a:pt x="61776" y="246507"/>
                </a:lnTo>
                <a:lnTo>
                  <a:pt x="61186" y="234979"/>
                </a:lnTo>
                <a:lnTo>
                  <a:pt x="62698" y="219673"/>
                </a:lnTo>
                <a:lnTo>
                  <a:pt x="65612" y="201849"/>
                </a:lnTo>
                <a:lnTo>
                  <a:pt x="72976" y="165535"/>
                </a:lnTo>
                <a:lnTo>
                  <a:pt x="79424" y="136696"/>
                </a:lnTo>
                <a:lnTo>
                  <a:pt x="84382" y="122719"/>
                </a:lnTo>
                <a:lnTo>
                  <a:pt x="90544" y="108638"/>
                </a:lnTo>
                <a:lnTo>
                  <a:pt x="97511" y="94489"/>
                </a:lnTo>
                <a:lnTo>
                  <a:pt x="105964" y="79341"/>
                </a:lnTo>
                <a:lnTo>
                  <a:pt x="115411" y="63527"/>
                </a:lnTo>
                <a:lnTo>
                  <a:pt x="125518" y="47269"/>
                </a:lnTo>
                <a:lnTo>
                  <a:pt x="134161" y="35479"/>
                </a:lnTo>
                <a:lnTo>
                  <a:pt x="141828" y="26666"/>
                </a:lnTo>
                <a:lnTo>
                  <a:pt x="163270" y="5677"/>
                </a:lnTo>
                <a:lnTo>
                  <a:pt x="170355" y="1195"/>
                </a:lnTo>
                <a:lnTo>
                  <a:pt x="173577" y="0"/>
                </a:lnTo>
                <a:lnTo>
                  <a:pt x="178583" y="156"/>
                </a:lnTo>
                <a:lnTo>
                  <a:pt x="184778" y="1212"/>
                </a:lnTo>
                <a:lnTo>
                  <a:pt x="191765" y="2869"/>
                </a:lnTo>
                <a:lnTo>
                  <a:pt x="198328" y="6831"/>
                </a:lnTo>
                <a:lnTo>
                  <a:pt x="204609" y="12329"/>
                </a:lnTo>
                <a:lnTo>
                  <a:pt x="210701" y="18853"/>
                </a:lnTo>
                <a:lnTo>
                  <a:pt x="215715" y="27964"/>
                </a:lnTo>
                <a:lnTo>
                  <a:pt x="220010" y="38801"/>
                </a:lnTo>
                <a:lnTo>
                  <a:pt x="223826" y="50788"/>
                </a:lnTo>
                <a:lnTo>
                  <a:pt x="226370" y="61637"/>
                </a:lnTo>
                <a:lnTo>
                  <a:pt x="228066" y="71727"/>
                </a:lnTo>
                <a:lnTo>
                  <a:pt x="229196" y="81311"/>
                </a:lnTo>
                <a:lnTo>
                  <a:pt x="230902" y="91511"/>
                </a:lnTo>
                <a:lnTo>
                  <a:pt x="232993" y="102120"/>
                </a:lnTo>
                <a:lnTo>
                  <a:pt x="235339" y="113003"/>
                </a:lnTo>
                <a:lnTo>
                  <a:pt x="237855" y="123116"/>
                </a:lnTo>
                <a:lnTo>
                  <a:pt x="240485" y="132716"/>
                </a:lnTo>
                <a:lnTo>
                  <a:pt x="243191" y="141973"/>
                </a:lnTo>
                <a:lnTo>
                  <a:pt x="244995" y="155764"/>
                </a:lnTo>
                <a:lnTo>
                  <a:pt x="246197" y="172579"/>
                </a:lnTo>
                <a:lnTo>
                  <a:pt x="247534" y="206818"/>
                </a:lnTo>
                <a:lnTo>
                  <a:pt x="248127" y="231561"/>
                </a:lnTo>
                <a:lnTo>
                  <a:pt x="249238" y="243112"/>
                </a:lnTo>
                <a:lnTo>
                  <a:pt x="250931" y="254623"/>
                </a:lnTo>
                <a:lnTo>
                  <a:pt x="253013" y="266107"/>
                </a:lnTo>
                <a:lnTo>
                  <a:pt x="257258" y="277573"/>
                </a:lnTo>
                <a:lnTo>
                  <a:pt x="262945" y="289027"/>
                </a:lnTo>
                <a:lnTo>
                  <a:pt x="269594" y="300473"/>
                </a:lnTo>
                <a:lnTo>
                  <a:pt x="274027" y="309056"/>
                </a:lnTo>
                <a:lnTo>
                  <a:pt x="276982" y="315730"/>
                </a:lnTo>
                <a:lnTo>
                  <a:pt x="278952" y="321133"/>
                </a:lnTo>
                <a:lnTo>
                  <a:pt x="281218" y="324734"/>
                </a:lnTo>
                <a:lnTo>
                  <a:pt x="283681" y="327135"/>
                </a:lnTo>
                <a:lnTo>
                  <a:pt x="291465" y="331937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SMARTPenAnnotation184"/>
          <p:cNvSpPr/>
          <p:nvPr/>
        </p:nvSpPr>
        <p:spPr bwMode="auto">
          <a:xfrm>
            <a:off x="6257158" y="1457844"/>
            <a:ext cx="252227" cy="298865"/>
          </a:xfrm>
          <a:custGeom>
            <a:avLst/>
            <a:gdLst/>
            <a:ahLst/>
            <a:cxnLst/>
            <a:rect l="0" t="0" r="0" b="0"/>
            <a:pathLst>
              <a:path w="252227" h="298865">
                <a:moveTo>
                  <a:pt x="123639" y="33771"/>
                </a:moveTo>
                <a:lnTo>
                  <a:pt x="119088" y="24669"/>
                </a:lnTo>
                <a:lnTo>
                  <a:pt x="114314" y="17660"/>
                </a:lnTo>
                <a:lnTo>
                  <a:pt x="109017" y="11370"/>
                </a:lnTo>
                <a:lnTo>
                  <a:pt x="103488" y="5400"/>
                </a:lnTo>
                <a:lnTo>
                  <a:pt x="100680" y="3427"/>
                </a:lnTo>
                <a:lnTo>
                  <a:pt x="95020" y="1234"/>
                </a:lnTo>
                <a:lnTo>
                  <a:pt x="89330" y="260"/>
                </a:lnTo>
                <a:lnTo>
                  <a:pt x="86479" y="0"/>
                </a:lnTo>
                <a:lnTo>
                  <a:pt x="83625" y="779"/>
                </a:lnTo>
                <a:lnTo>
                  <a:pt x="77916" y="4185"/>
                </a:lnTo>
                <a:lnTo>
                  <a:pt x="72202" y="8874"/>
                </a:lnTo>
                <a:lnTo>
                  <a:pt x="66488" y="14133"/>
                </a:lnTo>
                <a:lnTo>
                  <a:pt x="60774" y="19645"/>
                </a:lnTo>
                <a:lnTo>
                  <a:pt x="55059" y="27810"/>
                </a:lnTo>
                <a:lnTo>
                  <a:pt x="52202" y="32654"/>
                </a:lnTo>
                <a:lnTo>
                  <a:pt x="48392" y="37789"/>
                </a:lnTo>
                <a:lnTo>
                  <a:pt x="43947" y="43117"/>
                </a:lnTo>
                <a:lnTo>
                  <a:pt x="39078" y="48574"/>
                </a:lnTo>
                <a:lnTo>
                  <a:pt x="35833" y="54117"/>
                </a:lnTo>
                <a:lnTo>
                  <a:pt x="33669" y="59717"/>
                </a:lnTo>
                <a:lnTo>
                  <a:pt x="32227" y="65356"/>
                </a:lnTo>
                <a:lnTo>
                  <a:pt x="29360" y="73878"/>
                </a:lnTo>
                <a:lnTo>
                  <a:pt x="21094" y="96046"/>
                </a:lnTo>
                <a:lnTo>
                  <a:pt x="17176" y="109577"/>
                </a:lnTo>
                <a:lnTo>
                  <a:pt x="13611" y="124313"/>
                </a:lnTo>
                <a:lnTo>
                  <a:pt x="10282" y="139852"/>
                </a:lnTo>
                <a:lnTo>
                  <a:pt x="4043" y="172358"/>
                </a:lnTo>
                <a:lnTo>
                  <a:pt x="1046" y="189027"/>
                </a:lnTo>
                <a:lnTo>
                  <a:pt x="0" y="202045"/>
                </a:lnTo>
                <a:lnTo>
                  <a:pt x="256" y="212629"/>
                </a:lnTo>
                <a:lnTo>
                  <a:pt x="1379" y="221589"/>
                </a:lnTo>
                <a:lnTo>
                  <a:pt x="3080" y="232325"/>
                </a:lnTo>
                <a:lnTo>
                  <a:pt x="7509" y="256955"/>
                </a:lnTo>
                <a:lnTo>
                  <a:pt x="10024" y="266380"/>
                </a:lnTo>
                <a:lnTo>
                  <a:pt x="12654" y="273616"/>
                </a:lnTo>
                <a:lnTo>
                  <a:pt x="15359" y="279392"/>
                </a:lnTo>
                <a:lnTo>
                  <a:pt x="20904" y="288351"/>
                </a:lnTo>
                <a:lnTo>
                  <a:pt x="27675" y="297312"/>
                </a:lnTo>
                <a:lnTo>
                  <a:pt x="30136" y="298048"/>
                </a:lnTo>
                <a:lnTo>
                  <a:pt x="37950" y="298864"/>
                </a:lnTo>
                <a:lnTo>
                  <a:pt x="41748" y="298130"/>
                </a:lnTo>
                <a:lnTo>
                  <a:pt x="48508" y="294774"/>
                </a:lnTo>
                <a:lnTo>
                  <a:pt x="54688" y="290107"/>
                </a:lnTo>
                <a:lnTo>
                  <a:pt x="61562" y="283905"/>
                </a:lnTo>
                <a:lnTo>
                  <a:pt x="70966" y="274799"/>
                </a:lnTo>
                <a:lnTo>
                  <a:pt x="74237" y="269704"/>
                </a:lnTo>
                <a:lnTo>
                  <a:pt x="76417" y="264402"/>
                </a:lnTo>
                <a:lnTo>
                  <a:pt x="77870" y="258962"/>
                </a:lnTo>
                <a:lnTo>
                  <a:pt x="80744" y="251526"/>
                </a:lnTo>
                <a:lnTo>
                  <a:pt x="84564" y="242758"/>
                </a:lnTo>
                <a:lnTo>
                  <a:pt x="96504" y="217295"/>
                </a:lnTo>
                <a:lnTo>
                  <a:pt x="99834" y="210413"/>
                </a:lnTo>
                <a:lnTo>
                  <a:pt x="102054" y="203920"/>
                </a:lnTo>
                <a:lnTo>
                  <a:pt x="103534" y="197686"/>
                </a:lnTo>
                <a:lnTo>
                  <a:pt x="104521" y="191625"/>
                </a:lnTo>
                <a:lnTo>
                  <a:pt x="110461" y="160341"/>
                </a:lnTo>
                <a:lnTo>
                  <a:pt x="111996" y="142916"/>
                </a:lnTo>
                <a:lnTo>
                  <a:pt x="113020" y="121774"/>
                </a:lnTo>
                <a:lnTo>
                  <a:pt x="114156" y="86218"/>
                </a:lnTo>
                <a:lnTo>
                  <a:pt x="114460" y="82071"/>
                </a:lnTo>
                <a:lnTo>
                  <a:pt x="115749" y="89527"/>
                </a:lnTo>
                <a:lnTo>
                  <a:pt x="131514" y="183917"/>
                </a:lnTo>
                <a:lnTo>
                  <a:pt x="136509" y="205306"/>
                </a:lnTo>
                <a:lnTo>
                  <a:pt x="141744" y="222423"/>
                </a:lnTo>
                <a:lnTo>
                  <a:pt x="147139" y="236691"/>
                </a:lnTo>
                <a:lnTo>
                  <a:pt x="151688" y="246203"/>
                </a:lnTo>
                <a:lnTo>
                  <a:pt x="155673" y="252545"/>
                </a:lnTo>
                <a:lnTo>
                  <a:pt x="162642" y="260544"/>
                </a:lnTo>
                <a:lnTo>
                  <a:pt x="168914" y="267274"/>
                </a:lnTo>
                <a:lnTo>
                  <a:pt x="171920" y="269449"/>
                </a:lnTo>
                <a:lnTo>
                  <a:pt x="177799" y="271867"/>
                </a:lnTo>
                <a:lnTo>
                  <a:pt x="181654" y="272511"/>
                </a:lnTo>
                <a:lnTo>
                  <a:pt x="186128" y="272941"/>
                </a:lnTo>
                <a:lnTo>
                  <a:pt x="191016" y="273228"/>
                </a:lnTo>
                <a:lnTo>
                  <a:pt x="195227" y="271514"/>
                </a:lnTo>
                <a:lnTo>
                  <a:pt x="198987" y="268466"/>
                </a:lnTo>
                <a:lnTo>
                  <a:pt x="202446" y="264529"/>
                </a:lnTo>
                <a:lnTo>
                  <a:pt x="213909" y="252535"/>
                </a:lnTo>
                <a:lnTo>
                  <a:pt x="220967" y="245336"/>
                </a:lnTo>
                <a:lnTo>
                  <a:pt x="226624" y="238632"/>
                </a:lnTo>
                <a:lnTo>
                  <a:pt x="231348" y="232257"/>
                </a:lnTo>
                <a:lnTo>
                  <a:pt x="235450" y="226102"/>
                </a:lnTo>
                <a:lnTo>
                  <a:pt x="239138" y="221047"/>
                </a:lnTo>
                <a:lnTo>
                  <a:pt x="242548" y="216724"/>
                </a:lnTo>
                <a:lnTo>
                  <a:pt x="252226" y="205220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SMARTPenAnnotation185"/>
          <p:cNvSpPr/>
          <p:nvPr/>
        </p:nvSpPr>
        <p:spPr bwMode="auto">
          <a:xfrm>
            <a:off x="6543675" y="1445217"/>
            <a:ext cx="394335" cy="295001"/>
          </a:xfrm>
          <a:custGeom>
            <a:avLst/>
            <a:gdLst/>
            <a:ahLst/>
            <a:cxnLst/>
            <a:rect l="0" t="0" r="0" b="0"/>
            <a:pathLst>
              <a:path w="394335" h="295001">
                <a:moveTo>
                  <a:pt x="0" y="29252"/>
                </a:moveTo>
                <a:lnTo>
                  <a:pt x="4550" y="42905"/>
                </a:lnTo>
                <a:lnTo>
                  <a:pt x="11865" y="69928"/>
                </a:lnTo>
                <a:lnTo>
                  <a:pt x="16482" y="87802"/>
                </a:lnTo>
                <a:lnTo>
                  <a:pt x="19561" y="102575"/>
                </a:lnTo>
                <a:lnTo>
                  <a:pt x="21613" y="115282"/>
                </a:lnTo>
                <a:lnTo>
                  <a:pt x="22980" y="126610"/>
                </a:lnTo>
                <a:lnTo>
                  <a:pt x="24845" y="137020"/>
                </a:lnTo>
                <a:lnTo>
                  <a:pt x="27040" y="146818"/>
                </a:lnTo>
                <a:lnTo>
                  <a:pt x="29457" y="156207"/>
                </a:lnTo>
                <a:lnTo>
                  <a:pt x="31068" y="165324"/>
                </a:lnTo>
                <a:lnTo>
                  <a:pt x="32142" y="174259"/>
                </a:lnTo>
                <a:lnTo>
                  <a:pt x="32858" y="183074"/>
                </a:lnTo>
                <a:lnTo>
                  <a:pt x="36193" y="210648"/>
                </a:lnTo>
                <a:lnTo>
                  <a:pt x="38417" y="227335"/>
                </a:lnTo>
                <a:lnTo>
                  <a:pt x="40850" y="239413"/>
                </a:lnTo>
                <a:lnTo>
                  <a:pt x="43426" y="248417"/>
                </a:lnTo>
                <a:lnTo>
                  <a:pt x="46096" y="255372"/>
                </a:lnTo>
                <a:lnTo>
                  <a:pt x="48828" y="260961"/>
                </a:lnTo>
                <a:lnTo>
                  <a:pt x="54404" y="269712"/>
                </a:lnTo>
                <a:lnTo>
                  <a:pt x="57517" y="276776"/>
                </a:lnTo>
                <a:lnTo>
                  <a:pt x="58347" y="279993"/>
                </a:lnTo>
                <a:lnTo>
                  <a:pt x="61809" y="286108"/>
                </a:lnTo>
                <a:lnTo>
                  <a:pt x="64066" y="289072"/>
                </a:lnTo>
                <a:lnTo>
                  <a:pt x="65571" y="290095"/>
                </a:lnTo>
                <a:lnTo>
                  <a:pt x="66574" y="289825"/>
                </a:lnTo>
                <a:lnTo>
                  <a:pt x="67242" y="288693"/>
                </a:lnTo>
                <a:lnTo>
                  <a:pt x="66736" y="282223"/>
                </a:lnTo>
                <a:lnTo>
                  <a:pt x="65445" y="272194"/>
                </a:lnTo>
                <a:lnTo>
                  <a:pt x="63632" y="259794"/>
                </a:lnTo>
                <a:lnTo>
                  <a:pt x="62424" y="248669"/>
                </a:lnTo>
                <a:lnTo>
                  <a:pt x="61618" y="238395"/>
                </a:lnTo>
                <a:lnTo>
                  <a:pt x="61081" y="228689"/>
                </a:lnTo>
                <a:lnTo>
                  <a:pt x="61676" y="212693"/>
                </a:lnTo>
                <a:lnTo>
                  <a:pt x="66933" y="138901"/>
                </a:lnTo>
                <a:lnTo>
                  <a:pt x="67482" y="128069"/>
                </a:lnTo>
                <a:lnTo>
                  <a:pt x="69753" y="116085"/>
                </a:lnTo>
                <a:lnTo>
                  <a:pt x="73172" y="103333"/>
                </a:lnTo>
                <a:lnTo>
                  <a:pt x="77356" y="90070"/>
                </a:lnTo>
                <a:lnTo>
                  <a:pt x="83003" y="79322"/>
                </a:lnTo>
                <a:lnTo>
                  <a:pt x="89625" y="70252"/>
                </a:lnTo>
                <a:lnTo>
                  <a:pt x="96897" y="62301"/>
                </a:lnTo>
                <a:lnTo>
                  <a:pt x="103651" y="57000"/>
                </a:lnTo>
                <a:lnTo>
                  <a:pt x="110058" y="53466"/>
                </a:lnTo>
                <a:lnTo>
                  <a:pt x="116234" y="51110"/>
                </a:lnTo>
                <a:lnTo>
                  <a:pt x="122257" y="50491"/>
                </a:lnTo>
                <a:lnTo>
                  <a:pt x="134029" y="52344"/>
                </a:lnTo>
                <a:lnTo>
                  <a:pt x="143071" y="56343"/>
                </a:lnTo>
                <a:lnTo>
                  <a:pt x="146815" y="58743"/>
                </a:lnTo>
                <a:lnTo>
                  <a:pt x="150264" y="63200"/>
                </a:lnTo>
                <a:lnTo>
                  <a:pt x="153516" y="69029"/>
                </a:lnTo>
                <a:lnTo>
                  <a:pt x="159669" y="82174"/>
                </a:lnTo>
                <a:lnTo>
                  <a:pt x="165579" y="94366"/>
                </a:lnTo>
                <a:lnTo>
                  <a:pt x="168488" y="101236"/>
                </a:lnTo>
                <a:lnTo>
                  <a:pt x="171381" y="108674"/>
                </a:lnTo>
                <a:lnTo>
                  <a:pt x="177134" y="124559"/>
                </a:lnTo>
                <a:lnTo>
                  <a:pt x="182866" y="141143"/>
                </a:lnTo>
                <a:lnTo>
                  <a:pt x="191128" y="168199"/>
                </a:lnTo>
                <a:lnTo>
                  <a:pt x="195998" y="184749"/>
                </a:lnTo>
                <a:lnTo>
                  <a:pt x="200198" y="197687"/>
                </a:lnTo>
                <a:lnTo>
                  <a:pt x="203951" y="208217"/>
                </a:lnTo>
                <a:lnTo>
                  <a:pt x="207405" y="217142"/>
                </a:lnTo>
                <a:lnTo>
                  <a:pt x="209707" y="224997"/>
                </a:lnTo>
                <a:lnTo>
                  <a:pt x="211242" y="232139"/>
                </a:lnTo>
                <a:lnTo>
                  <a:pt x="212265" y="238805"/>
                </a:lnTo>
                <a:lnTo>
                  <a:pt x="213900" y="245154"/>
                </a:lnTo>
                <a:lnTo>
                  <a:pt x="215942" y="251292"/>
                </a:lnTo>
                <a:lnTo>
                  <a:pt x="221514" y="265729"/>
                </a:lnTo>
                <a:lnTo>
                  <a:pt x="219735" y="257543"/>
                </a:lnTo>
                <a:lnTo>
                  <a:pt x="217927" y="250026"/>
                </a:lnTo>
                <a:lnTo>
                  <a:pt x="216723" y="240252"/>
                </a:lnTo>
                <a:lnTo>
                  <a:pt x="215919" y="228974"/>
                </a:lnTo>
                <a:lnTo>
                  <a:pt x="215026" y="205648"/>
                </a:lnTo>
                <a:lnTo>
                  <a:pt x="214630" y="185755"/>
                </a:lnTo>
                <a:lnTo>
                  <a:pt x="214407" y="140288"/>
                </a:lnTo>
                <a:lnTo>
                  <a:pt x="215327" y="126136"/>
                </a:lnTo>
                <a:lnTo>
                  <a:pt x="216894" y="113844"/>
                </a:lnTo>
                <a:lnTo>
                  <a:pt x="218892" y="102792"/>
                </a:lnTo>
                <a:lnTo>
                  <a:pt x="222127" y="92566"/>
                </a:lnTo>
                <a:lnTo>
                  <a:pt x="226190" y="82892"/>
                </a:lnTo>
                <a:lnTo>
                  <a:pt x="230803" y="73584"/>
                </a:lnTo>
                <a:lnTo>
                  <a:pt x="236735" y="63570"/>
                </a:lnTo>
                <a:lnTo>
                  <a:pt x="243549" y="53083"/>
                </a:lnTo>
                <a:lnTo>
                  <a:pt x="250949" y="42282"/>
                </a:lnTo>
                <a:lnTo>
                  <a:pt x="257786" y="34129"/>
                </a:lnTo>
                <a:lnTo>
                  <a:pt x="264250" y="27741"/>
                </a:lnTo>
                <a:lnTo>
                  <a:pt x="270464" y="22530"/>
                </a:lnTo>
                <a:lnTo>
                  <a:pt x="282448" y="14200"/>
                </a:lnTo>
                <a:lnTo>
                  <a:pt x="293172" y="7322"/>
                </a:lnTo>
                <a:lnTo>
                  <a:pt x="301114" y="1091"/>
                </a:lnTo>
                <a:lnTo>
                  <a:pt x="305517" y="0"/>
                </a:lnTo>
                <a:lnTo>
                  <a:pt x="310358" y="226"/>
                </a:lnTo>
                <a:lnTo>
                  <a:pt x="319864" y="2065"/>
                </a:lnTo>
                <a:lnTo>
                  <a:pt x="327264" y="2881"/>
                </a:lnTo>
                <a:lnTo>
                  <a:pt x="330571" y="4052"/>
                </a:lnTo>
                <a:lnTo>
                  <a:pt x="336785" y="7892"/>
                </a:lnTo>
                <a:lnTo>
                  <a:pt x="340728" y="12155"/>
                </a:lnTo>
                <a:lnTo>
                  <a:pt x="345262" y="17854"/>
                </a:lnTo>
                <a:lnTo>
                  <a:pt x="350190" y="24511"/>
                </a:lnTo>
                <a:lnTo>
                  <a:pt x="354427" y="30854"/>
                </a:lnTo>
                <a:lnTo>
                  <a:pt x="358205" y="36988"/>
                </a:lnTo>
                <a:lnTo>
                  <a:pt x="361675" y="42982"/>
                </a:lnTo>
                <a:lnTo>
                  <a:pt x="364942" y="49835"/>
                </a:lnTo>
                <a:lnTo>
                  <a:pt x="368072" y="57262"/>
                </a:lnTo>
                <a:lnTo>
                  <a:pt x="371111" y="65070"/>
                </a:lnTo>
                <a:lnTo>
                  <a:pt x="374090" y="75991"/>
                </a:lnTo>
                <a:lnTo>
                  <a:pt x="377028" y="88987"/>
                </a:lnTo>
                <a:lnTo>
                  <a:pt x="379939" y="103365"/>
                </a:lnTo>
                <a:lnTo>
                  <a:pt x="381880" y="121524"/>
                </a:lnTo>
                <a:lnTo>
                  <a:pt x="383174" y="142201"/>
                </a:lnTo>
                <a:lnTo>
                  <a:pt x="384995" y="197021"/>
                </a:lnTo>
                <a:lnTo>
                  <a:pt x="385661" y="244632"/>
                </a:lnTo>
                <a:lnTo>
                  <a:pt x="385718" y="261185"/>
                </a:lnTo>
                <a:lnTo>
                  <a:pt x="386685" y="268646"/>
                </a:lnTo>
                <a:lnTo>
                  <a:pt x="388282" y="275526"/>
                </a:lnTo>
                <a:lnTo>
                  <a:pt x="394334" y="295000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186"/>
          <p:cNvSpPr/>
          <p:nvPr/>
        </p:nvSpPr>
        <p:spPr bwMode="auto">
          <a:xfrm>
            <a:off x="7015162" y="1450164"/>
            <a:ext cx="300039" cy="263926"/>
          </a:xfrm>
          <a:custGeom>
            <a:avLst/>
            <a:gdLst/>
            <a:ahLst/>
            <a:cxnLst/>
            <a:rect l="0" t="0" r="0" b="0"/>
            <a:pathLst>
              <a:path w="300039" h="263926">
                <a:moveTo>
                  <a:pt x="0" y="152893"/>
                </a:moveTo>
                <a:lnTo>
                  <a:pt x="11932" y="152893"/>
                </a:lnTo>
                <a:lnTo>
                  <a:pt x="16527" y="151941"/>
                </a:lnTo>
                <a:lnTo>
                  <a:pt x="22448" y="150353"/>
                </a:lnTo>
                <a:lnTo>
                  <a:pt x="29253" y="148342"/>
                </a:lnTo>
                <a:lnTo>
                  <a:pt x="35695" y="146049"/>
                </a:lnTo>
                <a:lnTo>
                  <a:pt x="41894" y="143568"/>
                </a:lnTo>
                <a:lnTo>
                  <a:pt x="47932" y="140961"/>
                </a:lnTo>
                <a:lnTo>
                  <a:pt x="54814" y="138271"/>
                </a:lnTo>
                <a:lnTo>
                  <a:pt x="70083" y="132742"/>
                </a:lnTo>
                <a:lnTo>
                  <a:pt x="76249" y="129934"/>
                </a:lnTo>
                <a:lnTo>
                  <a:pt x="81313" y="127109"/>
                </a:lnTo>
                <a:lnTo>
                  <a:pt x="90432" y="121431"/>
                </a:lnTo>
                <a:lnTo>
                  <a:pt x="95531" y="118584"/>
                </a:lnTo>
                <a:lnTo>
                  <a:pt x="106275" y="112879"/>
                </a:lnTo>
                <a:lnTo>
                  <a:pt x="117401" y="107169"/>
                </a:lnTo>
                <a:lnTo>
                  <a:pt x="126156" y="101456"/>
                </a:lnTo>
                <a:lnTo>
                  <a:pt x="133221" y="95742"/>
                </a:lnTo>
                <a:lnTo>
                  <a:pt x="139537" y="90028"/>
                </a:lnTo>
                <a:lnTo>
                  <a:pt x="141603" y="86218"/>
                </a:lnTo>
                <a:lnTo>
                  <a:pt x="142980" y="81773"/>
                </a:lnTo>
                <a:lnTo>
                  <a:pt x="143897" y="76905"/>
                </a:lnTo>
                <a:lnTo>
                  <a:pt x="144917" y="68955"/>
                </a:lnTo>
                <a:lnTo>
                  <a:pt x="145370" y="61295"/>
                </a:lnTo>
                <a:lnTo>
                  <a:pt x="145572" y="51540"/>
                </a:lnTo>
                <a:lnTo>
                  <a:pt x="143720" y="45320"/>
                </a:lnTo>
                <a:lnTo>
                  <a:pt x="140581" y="38315"/>
                </a:lnTo>
                <a:lnTo>
                  <a:pt x="136583" y="30788"/>
                </a:lnTo>
                <a:lnTo>
                  <a:pt x="133918" y="24817"/>
                </a:lnTo>
                <a:lnTo>
                  <a:pt x="132142" y="19884"/>
                </a:lnTo>
                <a:lnTo>
                  <a:pt x="130957" y="15643"/>
                </a:lnTo>
                <a:lnTo>
                  <a:pt x="129215" y="12815"/>
                </a:lnTo>
                <a:lnTo>
                  <a:pt x="127101" y="10931"/>
                </a:lnTo>
                <a:lnTo>
                  <a:pt x="121259" y="7884"/>
                </a:lnTo>
                <a:lnTo>
                  <a:pt x="112313" y="3354"/>
                </a:lnTo>
                <a:lnTo>
                  <a:pt x="104527" y="706"/>
                </a:lnTo>
                <a:lnTo>
                  <a:pt x="101117" y="0"/>
                </a:lnTo>
                <a:lnTo>
                  <a:pt x="97892" y="482"/>
                </a:lnTo>
                <a:lnTo>
                  <a:pt x="94788" y="1756"/>
                </a:lnTo>
                <a:lnTo>
                  <a:pt x="91768" y="3557"/>
                </a:lnTo>
                <a:lnTo>
                  <a:pt x="89753" y="5711"/>
                </a:lnTo>
                <a:lnTo>
                  <a:pt x="88411" y="8099"/>
                </a:lnTo>
                <a:lnTo>
                  <a:pt x="87516" y="10644"/>
                </a:lnTo>
                <a:lnTo>
                  <a:pt x="85966" y="12340"/>
                </a:lnTo>
                <a:lnTo>
                  <a:pt x="83981" y="13471"/>
                </a:lnTo>
                <a:lnTo>
                  <a:pt x="81705" y="14225"/>
                </a:lnTo>
                <a:lnTo>
                  <a:pt x="79235" y="16633"/>
                </a:lnTo>
                <a:lnTo>
                  <a:pt x="73951" y="24388"/>
                </a:lnTo>
                <a:lnTo>
                  <a:pt x="69303" y="34838"/>
                </a:lnTo>
                <a:lnTo>
                  <a:pt x="56519" y="66769"/>
                </a:lnTo>
                <a:lnTo>
                  <a:pt x="51015" y="83095"/>
                </a:lnTo>
                <a:lnTo>
                  <a:pt x="46393" y="98741"/>
                </a:lnTo>
                <a:lnTo>
                  <a:pt x="42358" y="113934"/>
                </a:lnTo>
                <a:lnTo>
                  <a:pt x="39669" y="127873"/>
                </a:lnTo>
                <a:lnTo>
                  <a:pt x="37876" y="140975"/>
                </a:lnTo>
                <a:lnTo>
                  <a:pt x="36681" y="153520"/>
                </a:lnTo>
                <a:lnTo>
                  <a:pt x="35884" y="163789"/>
                </a:lnTo>
                <a:lnTo>
                  <a:pt x="35353" y="172539"/>
                </a:lnTo>
                <a:lnTo>
                  <a:pt x="34999" y="180278"/>
                </a:lnTo>
                <a:lnTo>
                  <a:pt x="35715" y="187342"/>
                </a:lnTo>
                <a:lnTo>
                  <a:pt x="37145" y="193957"/>
                </a:lnTo>
                <a:lnTo>
                  <a:pt x="39051" y="200271"/>
                </a:lnTo>
                <a:lnTo>
                  <a:pt x="40322" y="206386"/>
                </a:lnTo>
                <a:lnTo>
                  <a:pt x="41168" y="212368"/>
                </a:lnTo>
                <a:lnTo>
                  <a:pt x="41733" y="218260"/>
                </a:lnTo>
                <a:lnTo>
                  <a:pt x="44014" y="224094"/>
                </a:lnTo>
                <a:lnTo>
                  <a:pt x="47441" y="229888"/>
                </a:lnTo>
                <a:lnTo>
                  <a:pt x="51629" y="235655"/>
                </a:lnTo>
                <a:lnTo>
                  <a:pt x="56327" y="240453"/>
                </a:lnTo>
                <a:lnTo>
                  <a:pt x="61364" y="244604"/>
                </a:lnTo>
                <a:lnTo>
                  <a:pt x="66627" y="248323"/>
                </a:lnTo>
                <a:lnTo>
                  <a:pt x="72040" y="250803"/>
                </a:lnTo>
                <a:lnTo>
                  <a:pt x="77554" y="252457"/>
                </a:lnTo>
                <a:lnTo>
                  <a:pt x="83135" y="253559"/>
                </a:lnTo>
                <a:lnTo>
                  <a:pt x="88761" y="255246"/>
                </a:lnTo>
                <a:lnTo>
                  <a:pt x="94417" y="257323"/>
                </a:lnTo>
                <a:lnTo>
                  <a:pt x="100092" y="259661"/>
                </a:lnTo>
                <a:lnTo>
                  <a:pt x="106733" y="261219"/>
                </a:lnTo>
                <a:lnTo>
                  <a:pt x="114018" y="262258"/>
                </a:lnTo>
                <a:lnTo>
                  <a:pt x="121732" y="262951"/>
                </a:lnTo>
                <a:lnTo>
                  <a:pt x="129732" y="263412"/>
                </a:lnTo>
                <a:lnTo>
                  <a:pt x="146241" y="263925"/>
                </a:lnTo>
                <a:lnTo>
                  <a:pt x="153692" y="263109"/>
                </a:lnTo>
                <a:lnTo>
                  <a:pt x="160564" y="261613"/>
                </a:lnTo>
                <a:lnTo>
                  <a:pt x="174232" y="257411"/>
                </a:lnTo>
                <a:lnTo>
                  <a:pt x="189831" y="252368"/>
                </a:lnTo>
                <a:lnTo>
                  <a:pt x="199897" y="248737"/>
                </a:lnTo>
                <a:lnTo>
                  <a:pt x="223781" y="239623"/>
                </a:lnTo>
                <a:lnTo>
                  <a:pt x="233959" y="234525"/>
                </a:lnTo>
                <a:lnTo>
                  <a:pt x="242651" y="229222"/>
                </a:lnTo>
                <a:lnTo>
                  <a:pt x="258340" y="218250"/>
                </a:lnTo>
                <a:lnTo>
                  <a:pt x="274838" y="207023"/>
                </a:lnTo>
                <a:lnTo>
                  <a:pt x="281332" y="202315"/>
                </a:lnTo>
                <a:lnTo>
                  <a:pt x="286615" y="198223"/>
                </a:lnTo>
                <a:lnTo>
                  <a:pt x="291089" y="194543"/>
                </a:lnTo>
                <a:lnTo>
                  <a:pt x="294072" y="191137"/>
                </a:lnTo>
                <a:lnTo>
                  <a:pt x="296060" y="187914"/>
                </a:lnTo>
                <a:lnTo>
                  <a:pt x="298859" y="181367"/>
                </a:lnTo>
                <a:lnTo>
                  <a:pt x="300038" y="170038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87"/>
          <p:cNvSpPr/>
          <p:nvPr/>
        </p:nvSpPr>
        <p:spPr bwMode="auto">
          <a:xfrm>
            <a:off x="5926855" y="2127307"/>
            <a:ext cx="256775" cy="270820"/>
          </a:xfrm>
          <a:custGeom>
            <a:avLst/>
            <a:gdLst/>
            <a:ahLst/>
            <a:cxnLst/>
            <a:rect l="0" t="0" r="0" b="0"/>
            <a:pathLst>
              <a:path w="256775" h="270820">
                <a:moveTo>
                  <a:pt x="179622" y="24390"/>
                </a:moveTo>
                <a:lnTo>
                  <a:pt x="170520" y="19839"/>
                </a:lnTo>
                <a:lnTo>
                  <a:pt x="163512" y="15065"/>
                </a:lnTo>
                <a:lnTo>
                  <a:pt x="160309" y="12458"/>
                </a:lnTo>
                <a:lnTo>
                  <a:pt x="154211" y="9562"/>
                </a:lnTo>
                <a:lnTo>
                  <a:pt x="151251" y="8790"/>
                </a:lnTo>
                <a:lnTo>
                  <a:pt x="145423" y="5392"/>
                </a:lnTo>
                <a:lnTo>
                  <a:pt x="142535" y="3152"/>
                </a:lnTo>
                <a:lnTo>
                  <a:pt x="136787" y="663"/>
                </a:lnTo>
                <a:lnTo>
                  <a:pt x="133920" y="0"/>
                </a:lnTo>
                <a:lnTo>
                  <a:pt x="129151" y="510"/>
                </a:lnTo>
                <a:lnTo>
                  <a:pt x="123115" y="1802"/>
                </a:lnTo>
                <a:lnTo>
                  <a:pt x="116233" y="3617"/>
                </a:lnTo>
                <a:lnTo>
                  <a:pt x="108788" y="5779"/>
                </a:lnTo>
                <a:lnTo>
                  <a:pt x="92895" y="10721"/>
                </a:lnTo>
                <a:lnTo>
                  <a:pt x="85609" y="12420"/>
                </a:lnTo>
                <a:lnTo>
                  <a:pt x="78847" y="13552"/>
                </a:lnTo>
                <a:lnTo>
                  <a:pt x="72433" y="14307"/>
                </a:lnTo>
                <a:lnTo>
                  <a:pt x="67206" y="15763"/>
                </a:lnTo>
                <a:lnTo>
                  <a:pt x="62768" y="17686"/>
                </a:lnTo>
                <a:lnTo>
                  <a:pt x="58857" y="19921"/>
                </a:lnTo>
                <a:lnTo>
                  <a:pt x="51971" y="27484"/>
                </a:lnTo>
                <a:lnTo>
                  <a:pt x="48801" y="32167"/>
                </a:lnTo>
                <a:lnTo>
                  <a:pt x="44783" y="36242"/>
                </a:lnTo>
                <a:lnTo>
                  <a:pt x="40200" y="39912"/>
                </a:lnTo>
                <a:lnTo>
                  <a:pt x="35239" y="43310"/>
                </a:lnTo>
                <a:lnTo>
                  <a:pt x="30979" y="47481"/>
                </a:lnTo>
                <a:lnTo>
                  <a:pt x="27187" y="52167"/>
                </a:lnTo>
                <a:lnTo>
                  <a:pt x="23706" y="57195"/>
                </a:lnTo>
                <a:lnTo>
                  <a:pt x="20433" y="62453"/>
                </a:lnTo>
                <a:lnTo>
                  <a:pt x="17299" y="67863"/>
                </a:lnTo>
                <a:lnTo>
                  <a:pt x="14257" y="73374"/>
                </a:lnTo>
                <a:lnTo>
                  <a:pt x="12228" y="78954"/>
                </a:lnTo>
                <a:lnTo>
                  <a:pt x="10876" y="84578"/>
                </a:lnTo>
                <a:lnTo>
                  <a:pt x="9974" y="90233"/>
                </a:lnTo>
                <a:lnTo>
                  <a:pt x="8422" y="95908"/>
                </a:lnTo>
                <a:lnTo>
                  <a:pt x="6434" y="101596"/>
                </a:lnTo>
                <a:lnTo>
                  <a:pt x="4155" y="107293"/>
                </a:lnTo>
                <a:lnTo>
                  <a:pt x="2637" y="115854"/>
                </a:lnTo>
                <a:lnTo>
                  <a:pt x="1624" y="126324"/>
                </a:lnTo>
                <a:lnTo>
                  <a:pt x="499" y="147799"/>
                </a:lnTo>
                <a:lnTo>
                  <a:pt x="0" y="163693"/>
                </a:lnTo>
                <a:lnTo>
                  <a:pt x="819" y="170599"/>
                </a:lnTo>
                <a:lnTo>
                  <a:pt x="2317" y="177108"/>
                </a:lnTo>
                <a:lnTo>
                  <a:pt x="8977" y="197910"/>
                </a:lnTo>
                <a:lnTo>
                  <a:pt x="11567" y="205792"/>
                </a:lnTo>
                <a:lnTo>
                  <a:pt x="14245" y="212000"/>
                </a:lnTo>
                <a:lnTo>
                  <a:pt x="16983" y="217091"/>
                </a:lnTo>
                <a:lnTo>
                  <a:pt x="19761" y="221437"/>
                </a:lnTo>
                <a:lnTo>
                  <a:pt x="23518" y="226240"/>
                </a:lnTo>
                <a:lnTo>
                  <a:pt x="27928" y="231347"/>
                </a:lnTo>
                <a:lnTo>
                  <a:pt x="32773" y="236656"/>
                </a:lnTo>
                <a:lnTo>
                  <a:pt x="38859" y="242101"/>
                </a:lnTo>
                <a:lnTo>
                  <a:pt x="45776" y="247636"/>
                </a:lnTo>
                <a:lnTo>
                  <a:pt x="53243" y="253230"/>
                </a:lnTo>
                <a:lnTo>
                  <a:pt x="60127" y="257913"/>
                </a:lnTo>
                <a:lnTo>
                  <a:pt x="66621" y="261987"/>
                </a:lnTo>
                <a:lnTo>
                  <a:pt x="72856" y="265655"/>
                </a:lnTo>
                <a:lnTo>
                  <a:pt x="78917" y="268101"/>
                </a:lnTo>
                <a:lnTo>
                  <a:pt x="84863" y="269731"/>
                </a:lnTo>
                <a:lnTo>
                  <a:pt x="90732" y="270819"/>
                </a:lnTo>
                <a:lnTo>
                  <a:pt x="97502" y="270591"/>
                </a:lnTo>
                <a:lnTo>
                  <a:pt x="104873" y="269487"/>
                </a:lnTo>
                <a:lnTo>
                  <a:pt x="112644" y="267797"/>
                </a:lnTo>
                <a:lnTo>
                  <a:pt x="119730" y="265719"/>
                </a:lnTo>
                <a:lnTo>
                  <a:pt x="126360" y="263381"/>
                </a:lnTo>
                <a:lnTo>
                  <a:pt x="132684" y="260870"/>
                </a:lnTo>
                <a:lnTo>
                  <a:pt x="138805" y="258243"/>
                </a:lnTo>
                <a:lnTo>
                  <a:pt x="150686" y="252785"/>
                </a:lnTo>
                <a:lnTo>
                  <a:pt x="157474" y="249043"/>
                </a:lnTo>
                <a:lnTo>
                  <a:pt x="164857" y="244644"/>
                </a:lnTo>
                <a:lnTo>
                  <a:pt x="172636" y="239806"/>
                </a:lnTo>
                <a:lnTo>
                  <a:pt x="179727" y="234675"/>
                </a:lnTo>
                <a:lnTo>
                  <a:pt x="186360" y="229350"/>
                </a:lnTo>
                <a:lnTo>
                  <a:pt x="192686" y="223895"/>
                </a:lnTo>
                <a:lnTo>
                  <a:pt x="198809" y="217401"/>
                </a:lnTo>
                <a:lnTo>
                  <a:pt x="204796" y="210214"/>
                </a:lnTo>
                <a:lnTo>
                  <a:pt x="210692" y="202565"/>
                </a:lnTo>
                <a:lnTo>
                  <a:pt x="216528" y="194609"/>
                </a:lnTo>
                <a:lnTo>
                  <a:pt x="228092" y="178148"/>
                </a:lnTo>
                <a:lnTo>
                  <a:pt x="233843" y="170710"/>
                </a:lnTo>
                <a:lnTo>
                  <a:pt x="239582" y="163847"/>
                </a:lnTo>
                <a:lnTo>
                  <a:pt x="245313" y="157366"/>
                </a:lnTo>
                <a:lnTo>
                  <a:pt x="249133" y="152093"/>
                </a:lnTo>
                <a:lnTo>
                  <a:pt x="251681" y="147626"/>
                </a:lnTo>
                <a:lnTo>
                  <a:pt x="256774" y="135832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88"/>
          <p:cNvSpPr/>
          <p:nvPr/>
        </p:nvSpPr>
        <p:spPr bwMode="auto">
          <a:xfrm>
            <a:off x="6252209" y="1989879"/>
            <a:ext cx="68582" cy="393277"/>
          </a:xfrm>
          <a:custGeom>
            <a:avLst/>
            <a:gdLst/>
            <a:ahLst/>
            <a:cxnLst/>
            <a:rect l="0" t="0" r="0" b="0"/>
            <a:pathLst>
              <a:path w="68582" h="393277">
                <a:moveTo>
                  <a:pt x="0" y="24658"/>
                </a:moveTo>
                <a:lnTo>
                  <a:pt x="0" y="11006"/>
                </a:lnTo>
                <a:lnTo>
                  <a:pt x="953" y="6984"/>
                </a:lnTo>
                <a:lnTo>
                  <a:pt x="2541" y="4303"/>
                </a:lnTo>
                <a:lnTo>
                  <a:pt x="7382" y="0"/>
                </a:lnTo>
                <a:lnTo>
                  <a:pt x="8044" y="12111"/>
                </a:lnTo>
                <a:lnTo>
                  <a:pt x="8468" y="49590"/>
                </a:lnTo>
                <a:lnTo>
                  <a:pt x="8542" y="98615"/>
                </a:lnTo>
                <a:lnTo>
                  <a:pt x="10457" y="116825"/>
                </a:lnTo>
                <a:lnTo>
                  <a:pt x="13639" y="134680"/>
                </a:lnTo>
                <a:lnTo>
                  <a:pt x="17666" y="152299"/>
                </a:lnTo>
                <a:lnTo>
                  <a:pt x="20350" y="166902"/>
                </a:lnTo>
                <a:lnTo>
                  <a:pt x="22139" y="179495"/>
                </a:lnTo>
                <a:lnTo>
                  <a:pt x="23332" y="190747"/>
                </a:lnTo>
                <a:lnTo>
                  <a:pt x="25080" y="201107"/>
                </a:lnTo>
                <a:lnTo>
                  <a:pt x="27198" y="210870"/>
                </a:lnTo>
                <a:lnTo>
                  <a:pt x="29562" y="220237"/>
                </a:lnTo>
                <a:lnTo>
                  <a:pt x="31138" y="232197"/>
                </a:lnTo>
                <a:lnTo>
                  <a:pt x="32189" y="245885"/>
                </a:lnTo>
                <a:lnTo>
                  <a:pt x="32889" y="260725"/>
                </a:lnTo>
                <a:lnTo>
                  <a:pt x="34309" y="272523"/>
                </a:lnTo>
                <a:lnTo>
                  <a:pt x="36208" y="282294"/>
                </a:lnTo>
                <a:lnTo>
                  <a:pt x="38426" y="290713"/>
                </a:lnTo>
                <a:lnTo>
                  <a:pt x="40858" y="299183"/>
                </a:lnTo>
                <a:lnTo>
                  <a:pt x="46099" y="316214"/>
                </a:lnTo>
                <a:lnTo>
                  <a:pt x="47878" y="323804"/>
                </a:lnTo>
                <a:lnTo>
                  <a:pt x="49064" y="330769"/>
                </a:lnTo>
                <a:lnTo>
                  <a:pt x="49854" y="337317"/>
                </a:lnTo>
                <a:lnTo>
                  <a:pt x="51334" y="343587"/>
                </a:lnTo>
                <a:lnTo>
                  <a:pt x="53273" y="349672"/>
                </a:lnTo>
                <a:lnTo>
                  <a:pt x="55518" y="355634"/>
                </a:lnTo>
                <a:lnTo>
                  <a:pt x="57015" y="360562"/>
                </a:lnTo>
                <a:lnTo>
                  <a:pt x="58677" y="368576"/>
                </a:lnTo>
                <a:lnTo>
                  <a:pt x="60073" y="372999"/>
                </a:lnTo>
                <a:lnTo>
                  <a:pt x="61957" y="377853"/>
                </a:lnTo>
                <a:lnTo>
                  <a:pt x="68581" y="393276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89"/>
          <p:cNvSpPr/>
          <p:nvPr/>
        </p:nvSpPr>
        <p:spPr bwMode="auto">
          <a:xfrm>
            <a:off x="6373983" y="2143322"/>
            <a:ext cx="195410" cy="214116"/>
          </a:xfrm>
          <a:custGeom>
            <a:avLst/>
            <a:gdLst/>
            <a:ahLst/>
            <a:cxnLst/>
            <a:rect l="0" t="0" r="0" b="0"/>
            <a:pathLst>
              <a:path w="195410" h="214116">
                <a:moveTo>
                  <a:pt x="118257" y="34092"/>
                </a:moveTo>
                <a:lnTo>
                  <a:pt x="113706" y="20440"/>
                </a:lnTo>
                <a:lnTo>
                  <a:pt x="111413" y="15466"/>
                </a:lnTo>
                <a:lnTo>
                  <a:pt x="108932" y="11197"/>
                </a:lnTo>
                <a:lnTo>
                  <a:pt x="106325" y="7399"/>
                </a:lnTo>
                <a:lnTo>
                  <a:pt x="103635" y="4867"/>
                </a:lnTo>
                <a:lnTo>
                  <a:pt x="100889" y="3179"/>
                </a:lnTo>
                <a:lnTo>
                  <a:pt x="95298" y="1303"/>
                </a:lnTo>
                <a:lnTo>
                  <a:pt x="89638" y="470"/>
                </a:lnTo>
                <a:lnTo>
                  <a:pt x="85647" y="0"/>
                </a:lnTo>
                <a:lnTo>
                  <a:pt x="82174" y="2430"/>
                </a:lnTo>
                <a:lnTo>
                  <a:pt x="76502" y="6686"/>
                </a:lnTo>
                <a:lnTo>
                  <a:pt x="72323" y="9154"/>
                </a:lnTo>
                <a:lnTo>
                  <a:pt x="67631" y="11752"/>
                </a:lnTo>
                <a:lnTo>
                  <a:pt x="63551" y="14436"/>
                </a:lnTo>
                <a:lnTo>
                  <a:pt x="59879" y="17178"/>
                </a:lnTo>
                <a:lnTo>
                  <a:pt x="56478" y="19959"/>
                </a:lnTo>
                <a:lnTo>
                  <a:pt x="51353" y="25623"/>
                </a:lnTo>
                <a:lnTo>
                  <a:pt x="45079" y="33208"/>
                </a:lnTo>
                <a:lnTo>
                  <a:pt x="38039" y="42076"/>
                </a:lnTo>
                <a:lnTo>
                  <a:pt x="32393" y="50845"/>
                </a:lnTo>
                <a:lnTo>
                  <a:pt x="27677" y="59548"/>
                </a:lnTo>
                <a:lnTo>
                  <a:pt x="23580" y="68208"/>
                </a:lnTo>
                <a:lnTo>
                  <a:pt x="19897" y="76839"/>
                </a:lnTo>
                <a:lnTo>
                  <a:pt x="16488" y="85450"/>
                </a:lnTo>
                <a:lnTo>
                  <a:pt x="13264" y="94048"/>
                </a:lnTo>
                <a:lnTo>
                  <a:pt x="10161" y="104543"/>
                </a:lnTo>
                <a:lnTo>
                  <a:pt x="7141" y="116302"/>
                </a:lnTo>
                <a:lnTo>
                  <a:pt x="4174" y="128904"/>
                </a:lnTo>
                <a:lnTo>
                  <a:pt x="2197" y="140163"/>
                </a:lnTo>
                <a:lnTo>
                  <a:pt x="879" y="150526"/>
                </a:lnTo>
                <a:lnTo>
                  <a:pt x="0" y="160292"/>
                </a:lnTo>
                <a:lnTo>
                  <a:pt x="366" y="169661"/>
                </a:lnTo>
                <a:lnTo>
                  <a:pt x="1563" y="178764"/>
                </a:lnTo>
                <a:lnTo>
                  <a:pt x="3313" y="187690"/>
                </a:lnTo>
                <a:lnTo>
                  <a:pt x="5433" y="194594"/>
                </a:lnTo>
                <a:lnTo>
                  <a:pt x="7798" y="200148"/>
                </a:lnTo>
                <a:lnTo>
                  <a:pt x="10328" y="204804"/>
                </a:lnTo>
                <a:lnTo>
                  <a:pt x="12967" y="207907"/>
                </a:lnTo>
                <a:lnTo>
                  <a:pt x="15678" y="209977"/>
                </a:lnTo>
                <a:lnTo>
                  <a:pt x="18438" y="211356"/>
                </a:lnTo>
                <a:lnTo>
                  <a:pt x="22184" y="212276"/>
                </a:lnTo>
                <a:lnTo>
                  <a:pt x="26586" y="212889"/>
                </a:lnTo>
                <a:lnTo>
                  <a:pt x="31425" y="213297"/>
                </a:lnTo>
                <a:lnTo>
                  <a:pt x="35604" y="213570"/>
                </a:lnTo>
                <a:lnTo>
                  <a:pt x="42787" y="213873"/>
                </a:lnTo>
                <a:lnTo>
                  <a:pt x="46036" y="213001"/>
                </a:lnTo>
                <a:lnTo>
                  <a:pt x="49155" y="211467"/>
                </a:lnTo>
                <a:lnTo>
                  <a:pt x="52186" y="209493"/>
                </a:lnTo>
                <a:lnTo>
                  <a:pt x="56112" y="206271"/>
                </a:lnTo>
                <a:lnTo>
                  <a:pt x="60634" y="202218"/>
                </a:lnTo>
                <a:lnTo>
                  <a:pt x="73561" y="189953"/>
                </a:lnTo>
                <a:lnTo>
                  <a:pt x="77029" y="186577"/>
                </a:lnTo>
                <a:lnTo>
                  <a:pt x="80294" y="180516"/>
                </a:lnTo>
                <a:lnTo>
                  <a:pt x="83424" y="172666"/>
                </a:lnTo>
                <a:lnTo>
                  <a:pt x="86462" y="163622"/>
                </a:lnTo>
                <a:lnTo>
                  <a:pt x="89440" y="155688"/>
                </a:lnTo>
                <a:lnTo>
                  <a:pt x="92378" y="148494"/>
                </a:lnTo>
                <a:lnTo>
                  <a:pt x="95289" y="141792"/>
                </a:lnTo>
                <a:lnTo>
                  <a:pt x="101064" y="129267"/>
                </a:lnTo>
                <a:lnTo>
                  <a:pt x="103937" y="123259"/>
                </a:lnTo>
                <a:lnTo>
                  <a:pt x="105853" y="117350"/>
                </a:lnTo>
                <a:lnTo>
                  <a:pt x="107130" y="111505"/>
                </a:lnTo>
                <a:lnTo>
                  <a:pt x="107981" y="105703"/>
                </a:lnTo>
                <a:lnTo>
                  <a:pt x="111468" y="86557"/>
                </a:lnTo>
                <a:lnTo>
                  <a:pt x="113730" y="74784"/>
                </a:lnTo>
                <a:lnTo>
                  <a:pt x="114287" y="62173"/>
                </a:lnTo>
                <a:lnTo>
                  <a:pt x="113705" y="49003"/>
                </a:lnTo>
                <a:lnTo>
                  <a:pt x="111471" y="25479"/>
                </a:lnTo>
                <a:lnTo>
                  <a:pt x="110478" y="11849"/>
                </a:lnTo>
                <a:lnTo>
                  <a:pt x="111166" y="8786"/>
                </a:lnTo>
                <a:lnTo>
                  <a:pt x="112577" y="7697"/>
                </a:lnTo>
                <a:lnTo>
                  <a:pt x="114470" y="7923"/>
                </a:lnTo>
                <a:lnTo>
                  <a:pt x="116685" y="11884"/>
                </a:lnTo>
                <a:lnTo>
                  <a:pt x="119114" y="18334"/>
                </a:lnTo>
                <a:lnTo>
                  <a:pt x="121686" y="26444"/>
                </a:lnTo>
                <a:lnTo>
                  <a:pt x="124352" y="36614"/>
                </a:lnTo>
                <a:lnTo>
                  <a:pt x="129856" y="60613"/>
                </a:lnTo>
                <a:lnTo>
                  <a:pt x="131705" y="71775"/>
                </a:lnTo>
                <a:lnTo>
                  <a:pt x="132936" y="82075"/>
                </a:lnTo>
                <a:lnTo>
                  <a:pt x="133759" y="91798"/>
                </a:lnTo>
                <a:lnTo>
                  <a:pt x="135259" y="101138"/>
                </a:lnTo>
                <a:lnTo>
                  <a:pt x="137211" y="110222"/>
                </a:lnTo>
                <a:lnTo>
                  <a:pt x="139465" y="119136"/>
                </a:lnTo>
                <a:lnTo>
                  <a:pt x="141921" y="126983"/>
                </a:lnTo>
                <a:lnTo>
                  <a:pt x="144510" y="134119"/>
                </a:lnTo>
                <a:lnTo>
                  <a:pt x="147189" y="140782"/>
                </a:lnTo>
                <a:lnTo>
                  <a:pt x="149928" y="147129"/>
                </a:lnTo>
                <a:lnTo>
                  <a:pt x="155510" y="159261"/>
                </a:lnTo>
                <a:lnTo>
                  <a:pt x="158333" y="166116"/>
                </a:lnTo>
                <a:lnTo>
                  <a:pt x="161166" y="173543"/>
                </a:lnTo>
                <a:lnTo>
                  <a:pt x="164007" y="181352"/>
                </a:lnTo>
                <a:lnTo>
                  <a:pt x="167807" y="188463"/>
                </a:lnTo>
                <a:lnTo>
                  <a:pt x="172246" y="195109"/>
                </a:lnTo>
                <a:lnTo>
                  <a:pt x="195409" y="214115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90"/>
          <p:cNvSpPr/>
          <p:nvPr/>
        </p:nvSpPr>
        <p:spPr bwMode="auto">
          <a:xfrm>
            <a:off x="6655972" y="2083117"/>
            <a:ext cx="221845" cy="261768"/>
          </a:xfrm>
          <a:custGeom>
            <a:avLst/>
            <a:gdLst/>
            <a:ahLst/>
            <a:cxnLst/>
            <a:rect l="0" t="0" r="0" b="0"/>
            <a:pathLst>
              <a:path w="221845" h="261768">
                <a:moveTo>
                  <a:pt x="84870" y="0"/>
                </a:moveTo>
                <a:lnTo>
                  <a:pt x="71218" y="4551"/>
                </a:lnTo>
                <a:lnTo>
                  <a:pt x="66244" y="7797"/>
                </a:lnTo>
                <a:lnTo>
                  <a:pt x="61975" y="11865"/>
                </a:lnTo>
                <a:lnTo>
                  <a:pt x="58177" y="16483"/>
                </a:lnTo>
                <a:lnTo>
                  <a:pt x="51416" y="24153"/>
                </a:lnTo>
                <a:lnTo>
                  <a:pt x="45237" y="31690"/>
                </a:lnTo>
                <a:lnTo>
                  <a:pt x="42256" y="36367"/>
                </a:lnTo>
                <a:lnTo>
                  <a:pt x="39316" y="41389"/>
                </a:lnTo>
                <a:lnTo>
                  <a:pt x="36403" y="46643"/>
                </a:lnTo>
                <a:lnTo>
                  <a:pt x="30626" y="57560"/>
                </a:lnTo>
                <a:lnTo>
                  <a:pt x="22020" y="74417"/>
                </a:lnTo>
                <a:lnTo>
                  <a:pt x="18205" y="82949"/>
                </a:lnTo>
                <a:lnTo>
                  <a:pt x="8887" y="105129"/>
                </a:lnTo>
                <a:lnTo>
                  <a:pt x="5639" y="113901"/>
                </a:lnTo>
                <a:lnTo>
                  <a:pt x="3475" y="120701"/>
                </a:lnTo>
                <a:lnTo>
                  <a:pt x="2032" y="126188"/>
                </a:lnTo>
                <a:lnTo>
                  <a:pt x="1069" y="130798"/>
                </a:lnTo>
                <a:lnTo>
                  <a:pt x="0" y="138460"/>
                </a:lnTo>
                <a:lnTo>
                  <a:pt x="1620" y="140884"/>
                </a:lnTo>
                <a:lnTo>
                  <a:pt x="4605" y="142500"/>
                </a:lnTo>
                <a:lnTo>
                  <a:pt x="13982" y="145094"/>
                </a:lnTo>
                <a:lnTo>
                  <a:pt x="20345" y="145449"/>
                </a:lnTo>
                <a:lnTo>
                  <a:pt x="24707" y="145543"/>
                </a:lnTo>
                <a:lnTo>
                  <a:pt x="29522" y="144654"/>
                </a:lnTo>
                <a:lnTo>
                  <a:pt x="34636" y="143109"/>
                </a:lnTo>
                <a:lnTo>
                  <a:pt x="39951" y="141126"/>
                </a:lnTo>
                <a:lnTo>
                  <a:pt x="45399" y="139804"/>
                </a:lnTo>
                <a:lnTo>
                  <a:pt x="50936" y="138922"/>
                </a:lnTo>
                <a:lnTo>
                  <a:pt x="56533" y="138335"/>
                </a:lnTo>
                <a:lnTo>
                  <a:pt x="63120" y="136991"/>
                </a:lnTo>
                <a:lnTo>
                  <a:pt x="70370" y="135142"/>
                </a:lnTo>
                <a:lnTo>
                  <a:pt x="78061" y="132957"/>
                </a:lnTo>
                <a:lnTo>
                  <a:pt x="84141" y="131501"/>
                </a:lnTo>
                <a:lnTo>
                  <a:pt x="89146" y="130530"/>
                </a:lnTo>
                <a:lnTo>
                  <a:pt x="93436" y="129882"/>
                </a:lnTo>
                <a:lnTo>
                  <a:pt x="99153" y="129451"/>
                </a:lnTo>
                <a:lnTo>
                  <a:pt x="105822" y="129163"/>
                </a:lnTo>
                <a:lnTo>
                  <a:pt x="113126" y="128971"/>
                </a:lnTo>
                <a:lnTo>
                  <a:pt x="122757" y="127891"/>
                </a:lnTo>
                <a:lnTo>
                  <a:pt x="133940" y="126218"/>
                </a:lnTo>
                <a:lnTo>
                  <a:pt x="146159" y="124150"/>
                </a:lnTo>
                <a:lnTo>
                  <a:pt x="156209" y="123724"/>
                </a:lnTo>
                <a:lnTo>
                  <a:pt x="164814" y="124393"/>
                </a:lnTo>
                <a:lnTo>
                  <a:pt x="172456" y="125791"/>
                </a:lnTo>
                <a:lnTo>
                  <a:pt x="178503" y="126723"/>
                </a:lnTo>
                <a:lnTo>
                  <a:pt x="183488" y="127345"/>
                </a:lnTo>
                <a:lnTo>
                  <a:pt x="187762" y="127759"/>
                </a:lnTo>
                <a:lnTo>
                  <a:pt x="192517" y="128988"/>
                </a:lnTo>
                <a:lnTo>
                  <a:pt x="197592" y="130759"/>
                </a:lnTo>
                <a:lnTo>
                  <a:pt x="202881" y="132893"/>
                </a:lnTo>
                <a:lnTo>
                  <a:pt x="207359" y="135268"/>
                </a:lnTo>
                <a:lnTo>
                  <a:pt x="211297" y="137804"/>
                </a:lnTo>
                <a:lnTo>
                  <a:pt x="214875" y="140446"/>
                </a:lnTo>
                <a:lnTo>
                  <a:pt x="217260" y="143161"/>
                </a:lnTo>
                <a:lnTo>
                  <a:pt x="218850" y="145923"/>
                </a:lnTo>
                <a:lnTo>
                  <a:pt x="219910" y="148717"/>
                </a:lnTo>
                <a:lnTo>
                  <a:pt x="220617" y="152485"/>
                </a:lnTo>
                <a:lnTo>
                  <a:pt x="221088" y="156902"/>
                </a:lnTo>
                <a:lnTo>
                  <a:pt x="221402" y="161751"/>
                </a:lnTo>
                <a:lnTo>
                  <a:pt x="221751" y="169679"/>
                </a:lnTo>
                <a:lnTo>
                  <a:pt x="221844" y="173127"/>
                </a:lnTo>
                <a:lnTo>
                  <a:pt x="220953" y="177331"/>
                </a:lnTo>
                <a:lnTo>
                  <a:pt x="219408" y="182038"/>
                </a:lnTo>
                <a:lnTo>
                  <a:pt x="217424" y="187081"/>
                </a:lnTo>
                <a:lnTo>
                  <a:pt x="212680" y="195225"/>
                </a:lnTo>
                <a:lnTo>
                  <a:pt x="210082" y="198730"/>
                </a:lnTo>
                <a:lnTo>
                  <a:pt x="205492" y="203924"/>
                </a:lnTo>
                <a:lnTo>
                  <a:pt x="192772" y="217316"/>
                </a:lnTo>
                <a:lnTo>
                  <a:pt x="186332" y="222982"/>
                </a:lnTo>
                <a:lnTo>
                  <a:pt x="180134" y="227712"/>
                </a:lnTo>
                <a:lnTo>
                  <a:pt x="174097" y="231818"/>
                </a:lnTo>
                <a:lnTo>
                  <a:pt x="168168" y="235508"/>
                </a:lnTo>
                <a:lnTo>
                  <a:pt x="162309" y="238920"/>
                </a:lnTo>
                <a:lnTo>
                  <a:pt x="150720" y="245252"/>
                </a:lnTo>
                <a:lnTo>
                  <a:pt x="139220" y="251241"/>
                </a:lnTo>
                <a:lnTo>
                  <a:pt x="132533" y="253219"/>
                </a:lnTo>
                <a:lnTo>
                  <a:pt x="125218" y="254538"/>
                </a:lnTo>
                <a:lnTo>
                  <a:pt x="117484" y="255417"/>
                </a:lnTo>
                <a:lnTo>
                  <a:pt x="108518" y="256955"/>
                </a:lnTo>
                <a:lnTo>
                  <a:pt x="98730" y="258934"/>
                </a:lnTo>
                <a:lnTo>
                  <a:pt x="88395" y="261205"/>
                </a:lnTo>
                <a:lnTo>
                  <a:pt x="79600" y="261767"/>
                </a:lnTo>
                <a:lnTo>
                  <a:pt x="71832" y="261189"/>
                </a:lnTo>
                <a:lnTo>
                  <a:pt x="50580" y="257175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91"/>
          <p:cNvSpPr/>
          <p:nvPr/>
        </p:nvSpPr>
        <p:spPr bwMode="auto">
          <a:xfrm>
            <a:off x="6972384" y="2074545"/>
            <a:ext cx="222253" cy="272959"/>
          </a:xfrm>
          <a:custGeom>
            <a:avLst/>
            <a:gdLst/>
            <a:ahLst/>
            <a:cxnLst/>
            <a:rect l="0" t="0" r="0" b="0"/>
            <a:pathLst>
              <a:path w="222253" h="272959">
                <a:moveTo>
                  <a:pt x="94213" y="0"/>
                </a:moveTo>
                <a:lnTo>
                  <a:pt x="80560" y="4550"/>
                </a:lnTo>
                <a:lnTo>
                  <a:pt x="75586" y="6843"/>
                </a:lnTo>
                <a:lnTo>
                  <a:pt x="71318" y="9325"/>
                </a:lnTo>
                <a:lnTo>
                  <a:pt x="67520" y="11931"/>
                </a:lnTo>
                <a:lnTo>
                  <a:pt x="63082" y="14622"/>
                </a:lnTo>
                <a:lnTo>
                  <a:pt x="58220" y="17368"/>
                </a:lnTo>
                <a:lnTo>
                  <a:pt x="53072" y="20151"/>
                </a:lnTo>
                <a:lnTo>
                  <a:pt x="48688" y="22959"/>
                </a:lnTo>
                <a:lnTo>
                  <a:pt x="44814" y="25783"/>
                </a:lnTo>
                <a:lnTo>
                  <a:pt x="41277" y="28619"/>
                </a:lnTo>
                <a:lnTo>
                  <a:pt x="37016" y="32414"/>
                </a:lnTo>
                <a:lnTo>
                  <a:pt x="27200" y="41711"/>
                </a:lnTo>
                <a:lnTo>
                  <a:pt x="10963" y="57655"/>
                </a:lnTo>
                <a:lnTo>
                  <a:pt x="7280" y="64154"/>
                </a:lnTo>
                <a:lnTo>
                  <a:pt x="4825" y="71344"/>
                </a:lnTo>
                <a:lnTo>
                  <a:pt x="885" y="89763"/>
                </a:lnTo>
                <a:lnTo>
                  <a:pt x="203" y="97505"/>
                </a:lnTo>
                <a:lnTo>
                  <a:pt x="0" y="105831"/>
                </a:lnTo>
                <a:lnTo>
                  <a:pt x="925" y="107701"/>
                </a:lnTo>
                <a:lnTo>
                  <a:pt x="2494" y="108948"/>
                </a:lnTo>
                <a:lnTo>
                  <a:pt x="7729" y="111286"/>
                </a:lnTo>
                <a:lnTo>
                  <a:pt x="16406" y="115500"/>
                </a:lnTo>
                <a:lnTo>
                  <a:pt x="23292" y="117005"/>
                </a:lnTo>
                <a:lnTo>
                  <a:pt x="31692" y="118008"/>
                </a:lnTo>
                <a:lnTo>
                  <a:pt x="41103" y="118677"/>
                </a:lnTo>
                <a:lnTo>
                  <a:pt x="54996" y="119123"/>
                </a:lnTo>
                <a:lnTo>
                  <a:pt x="130970" y="119897"/>
                </a:lnTo>
                <a:lnTo>
                  <a:pt x="140626" y="120889"/>
                </a:lnTo>
                <a:lnTo>
                  <a:pt x="148968" y="122503"/>
                </a:lnTo>
                <a:lnTo>
                  <a:pt x="156433" y="124531"/>
                </a:lnTo>
                <a:lnTo>
                  <a:pt x="163316" y="126835"/>
                </a:lnTo>
                <a:lnTo>
                  <a:pt x="169809" y="129324"/>
                </a:lnTo>
                <a:lnTo>
                  <a:pt x="176044" y="131936"/>
                </a:lnTo>
                <a:lnTo>
                  <a:pt x="182104" y="134630"/>
                </a:lnTo>
                <a:lnTo>
                  <a:pt x="193918" y="140163"/>
                </a:lnTo>
                <a:lnTo>
                  <a:pt x="198783" y="142971"/>
                </a:lnTo>
                <a:lnTo>
                  <a:pt x="202979" y="145797"/>
                </a:lnTo>
                <a:lnTo>
                  <a:pt x="206728" y="148633"/>
                </a:lnTo>
                <a:lnTo>
                  <a:pt x="213435" y="156864"/>
                </a:lnTo>
                <a:lnTo>
                  <a:pt x="216557" y="161726"/>
                </a:lnTo>
                <a:lnTo>
                  <a:pt x="220025" y="169668"/>
                </a:lnTo>
                <a:lnTo>
                  <a:pt x="221567" y="177325"/>
                </a:lnTo>
                <a:lnTo>
                  <a:pt x="221979" y="182034"/>
                </a:lnTo>
                <a:lnTo>
                  <a:pt x="222252" y="187078"/>
                </a:lnTo>
                <a:lnTo>
                  <a:pt x="221483" y="191394"/>
                </a:lnTo>
                <a:lnTo>
                  <a:pt x="218087" y="198729"/>
                </a:lnTo>
                <a:lnTo>
                  <a:pt x="210820" y="212764"/>
                </a:lnTo>
                <a:lnTo>
                  <a:pt x="205289" y="218995"/>
                </a:lnTo>
                <a:lnTo>
                  <a:pt x="197791" y="226007"/>
                </a:lnTo>
                <a:lnTo>
                  <a:pt x="188982" y="233538"/>
                </a:lnTo>
                <a:lnTo>
                  <a:pt x="181205" y="239512"/>
                </a:lnTo>
                <a:lnTo>
                  <a:pt x="174116" y="244447"/>
                </a:lnTo>
                <a:lnTo>
                  <a:pt x="167484" y="248690"/>
                </a:lnTo>
                <a:lnTo>
                  <a:pt x="161158" y="252470"/>
                </a:lnTo>
                <a:lnTo>
                  <a:pt x="155035" y="255943"/>
                </a:lnTo>
                <a:lnTo>
                  <a:pt x="149049" y="259211"/>
                </a:lnTo>
                <a:lnTo>
                  <a:pt x="143152" y="261390"/>
                </a:lnTo>
                <a:lnTo>
                  <a:pt x="137317" y="262842"/>
                </a:lnTo>
                <a:lnTo>
                  <a:pt x="131522" y="263811"/>
                </a:lnTo>
                <a:lnTo>
                  <a:pt x="100611" y="269724"/>
                </a:lnTo>
                <a:lnTo>
                  <a:pt x="90858" y="271256"/>
                </a:lnTo>
                <a:lnTo>
                  <a:pt x="82452" y="272277"/>
                </a:lnTo>
                <a:lnTo>
                  <a:pt x="74942" y="272958"/>
                </a:lnTo>
                <a:lnTo>
                  <a:pt x="68031" y="272459"/>
                </a:lnTo>
                <a:lnTo>
                  <a:pt x="61518" y="271174"/>
                </a:lnTo>
                <a:lnTo>
                  <a:pt x="55272" y="269365"/>
                </a:lnTo>
                <a:lnTo>
                  <a:pt x="40711" y="264815"/>
                </a:lnTo>
                <a:lnTo>
                  <a:pt x="32828" y="262268"/>
                </a:lnTo>
                <a:lnTo>
                  <a:pt x="26619" y="260570"/>
                </a:lnTo>
                <a:lnTo>
                  <a:pt x="21528" y="259439"/>
                </a:lnTo>
                <a:lnTo>
                  <a:pt x="8488" y="257175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92"/>
          <p:cNvSpPr/>
          <p:nvPr/>
        </p:nvSpPr>
        <p:spPr bwMode="auto">
          <a:xfrm>
            <a:off x="6006489" y="2573333"/>
            <a:ext cx="288584" cy="400707"/>
          </a:xfrm>
          <a:custGeom>
            <a:avLst/>
            <a:gdLst/>
            <a:ahLst/>
            <a:cxnLst/>
            <a:rect l="0" t="0" r="0" b="0"/>
            <a:pathLst>
              <a:path w="288584" h="400707">
                <a:moveTo>
                  <a:pt x="151423" y="178439"/>
                </a:moveTo>
                <a:lnTo>
                  <a:pt x="142322" y="164787"/>
                </a:lnTo>
                <a:lnTo>
                  <a:pt x="135313" y="155544"/>
                </a:lnTo>
                <a:lnTo>
                  <a:pt x="132110" y="151746"/>
                </a:lnTo>
                <a:lnTo>
                  <a:pt x="123472" y="144985"/>
                </a:lnTo>
                <a:lnTo>
                  <a:pt x="118502" y="141849"/>
                </a:lnTo>
                <a:lnTo>
                  <a:pt x="110439" y="138364"/>
                </a:lnTo>
                <a:lnTo>
                  <a:pt x="103681" y="136816"/>
                </a:lnTo>
                <a:lnTo>
                  <a:pt x="97501" y="136127"/>
                </a:lnTo>
                <a:lnTo>
                  <a:pt x="94520" y="136896"/>
                </a:lnTo>
                <a:lnTo>
                  <a:pt x="88668" y="140291"/>
                </a:lnTo>
                <a:lnTo>
                  <a:pt x="80352" y="144974"/>
                </a:lnTo>
                <a:lnTo>
                  <a:pt x="75468" y="147557"/>
                </a:lnTo>
                <a:lnTo>
                  <a:pt x="67500" y="152966"/>
                </a:lnTo>
                <a:lnTo>
                  <a:pt x="59831" y="158545"/>
                </a:lnTo>
                <a:lnTo>
                  <a:pt x="55120" y="161366"/>
                </a:lnTo>
                <a:lnTo>
                  <a:pt x="50073" y="164200"/>
                </a:lnTo>
                <a:lnTo>
                  <a:pt x="41926" y="169888"/>
                </a:lnTo>
                <a:lnTo>
                  <a:pt x="38420" y="172738"/>
                </a:lnTo>
                <a:lnTo>
                  <a:pt x="31985" y="180985"/>
                </a:lnTo>
                <a:lnTo>
                  <a:pt x="25949" y="191001"/>
                </a:lnTo>
                <a:lnTo>
                  <a:pt x="20092" y="201802"/>
                </a:lnTo>
                <a:lnTo>
                  <a:pt x="16244" y="211159"/>
                </a:lnTo>
                <a:lnTo>
                  <a:pt x="11774" y="223113"/>
                </a:lnTo>
                <a:lnTo>
                  <a:pt x="6889" y="236797"/>
                </a:lnTo>
                <a:lnTo>
                  <a:pt x="3632" y="248777"/>
                </a:lnTo>
                <a:lnTo>
                  <a:pt x="1461" y="259621"/>
                </a:lnTo>
                <a:lnTo>
                  <a:pt x="13" y="269708"/>
                </a:lnTo>
                <a:lnTo>
                  <a:pt x="0" y="281195"/>
                </a:lnTo>
                <a:lnTo>
                  <a:pt x="945" y="293615"/>
                </a:lnTo>
                <a:lnTo>
                  <a:pt x="2527" y="306658"/>
                </a:lnTo>
                <a:lnTo>
                  <a:pt x="4534" y="317258"/>
                </a:lnTo>
                <a:lnTo>
                  <a:pt x="6824" y="326230"/>
                </a:lnTo>
                <a:lnTo>
                  <a:pt x="9304" y="334117"/>
                </a:lnTo>
                <a:lnTo>
                  <a:pt x="14599" y="353039"/>
                </a:lnTo>
                <a:lnTo>
                  <a:pt x="17344" y="363419"/>
                </a:lnTo>
                <a:lnTo>
                  <a:pt x="20127" y="371292"/>
                </a:lnTo>
                <a:lnTo>
                  <a:pt x="25759" y="382579"/>
                </a:lnTo>
                <a:lnTo>
                  <a:pt x="33977" y="390770"/>
                </a:lnTo>
                <a:lnTo>
                  <a:pt x="38836" y="394288"/>
                </a:lnTo>
                <a:lnTo>
                  <a:pt x="43980" y="396634"/>
                </a:lnTo>
                <a:lnTo>
                  <a:pt x="49314" y="398197"/>
                </a:lnTo>
                <a:lnTo>
                  <a:pt x="54776" y="399239"/>
                </a:lnTo>
                <a:lnTo>
                  <a:pt x="63384" y="400398"/>
                </a:lnTo>
                <a:lnTo>
                  <a:pt x="67013" y="400706"/>
                </a:lnTo>
                <a:lnTo>
                  <a:pt x="70385" y="399960"/>
                </a:lnTo>
                <a:lnTo>
                  <a:pt x="76671" y="396590"/>
                </a:lnTo>
                <a:lnTo>
                  <a:pt x="85565" y="389338"/>
                </a:lnTo>
                <a:lnTo>
                  <a:pt x="93896" y="383932"/>
                </a:lnTo>
                <a:lnTo>
                  <a:pt x="98784" y="381157"/>
                </a:lnTo>
                <a:lnTo>
                  <a:pt x="106755" y="372993"/>
                </a:lnTo>
                <a:lnTo>
                  <a:pt x="114426" y="363015"/>
                </a:lnTo>
                <a:lnTo>
                  <a:pt x="119139" y="357687"/>
                </a:lnTo>
                <a:lnTo>
                  <a:pt x="124185" y="352231"/>
                </a:lnTo>
                <a:lnTo>
                  <a:pt x="128502" y="345735"/>
                </a:lnTo>
                <a:lnTo>
                  <a:pt x="132332" y="338547"/>
                </a:lnTo>
                <a:lnTo>
                  <a:pt x="158976" y="279175"/>
                </a:lnTo>
                <a:lnTo>
                  <a:pt x="165983" y="262741"/>
                </a:lnTo>
                <a:lnTo>
                  <a:pt x="171607" y="248928"/>
                </a:lnTo>
                <a:lnTo>
                  <a:pt x="180396" y="225960"/>
                </a:lnTo>
                <a:lnTo>
                  <a:pt x="187478" y="206227"/>
                </a:lnTo>
                <a:lnTo>
                  <a:pt x="189747" y="196964"/>
                </a:lnTo>
                <a:lnTo>
                  <a:pt x="191260" y="187932"/>
                </a:lnTo>
                <a:lnTo>
                  <a:pt x="192269" y="179053"/>
                </a:lnTo>
                <a:lnTo>
                  <a:pt x="192941" y="167418"/>
                </a:lnTo>
                <a:lnTo>
                  <a:pt x="193688" y="139251"/>
                </a:lnTo>
                <a:lnTo>
                  <a:pt x="191982" y="121834"/>
                </a:lnTo>
                <a:lnTo>
                  <a:pt x="188940" y="102602"/>
                </a:lnTo>
                <a:lnTo>
                  <a:pt x="185007" y="82161"/>
                </a:lnTo>
                <a:lnTo>
                  <a:pt x="182385" y="66629"/>
                </a:lnTo>
                <a:lnTo>
                  <a:pt x="180637" y="54369"/>
                </a:lnTo>
                <a:lnTo>
                  <a:pt x="179471" y="44291"/>
                </a:lnTo>
                <a:lnTo>
                  <a:pt x="177742" y="34714"/>
                </a:lnTo>
                <a:lnTo>
                  <a:pt x="175636" y="25472"/>
                </a:lnTo>
                <a:lnTo>
                  <a:pt x="173280" y="16454"/>
                </a:lnTo>
                <a:lnTo>
                  <a:pt x="170757" y="10442"/>
                </a:lnTo>
                <a:lnTo>
                  <a:pt x="168122" y="6433"/>
                </a:lnTo>
                <a:lnTo>
                  <a:pt x="161601" y="0"/>
                </a:lnTo>
                <a:lnTo>
                  <a:pt x="163249" y="9281"/>
                </a:lnTo>
                <a:lnTo>
                  <a:pt x="165022" y="17089"/>
                </a:lnTo>
                <a:lnTo>
                  <a:pt x="166204" y="27057"/>
                </a:lnTo>
                <a:lnTo>
                  <a:pt x="166992" y="38465"/>
                </a:lnTo>
                <a:lnTo>
                  <a:pt x="167517" y="50833"/>
                </a:lnTo>
                <a:lnTo>
                  <a:pt x="168820" y="61936"/>
                </a:lnTo>
                <a:lnTo>
                  <a:pt x="170641" y="72196"/>
                </a:lnTo>
                <a:lnTo>
                  <a:pt x="172808" y="81892"/>
                </a:lnTo>
                <a:lnTo>
                  <a:pt x="176157" y="106455"/>
                </a:lnTo>
                <a:lnTo>
                  <a:pt x="184959" y="182006"/>
                </a:lnTo>
                <a:lnTo>
                  <a:pt x="189973" y="214154"/>
                </a:lnTo>
                <a:lnTo>
                  <a:pt x="195220" y="240350"/>
                </a:lnTo>
                <a:lnTo>
                  <a:pt x="200624" y="262575"/>
                </a:lnTo>
                <a:lnTo>
                  <a:pt x="204226" y="279297"/>
                </a:lnTo>
                <a:lnTo>
                  <a:pt x="206628" y="292350"/>
                </a:lnTo>
                <a:lnTo>
                  <a:pt x="208228" y="302957"/>
                </a:lnTo>
                <a:lnTo>
                  <a:pt x="210248" y="311934"/>
                </a:lnTo>
                <a:lnTo>
                  <a:pt x="212548" y="319823"/>
                </a:lnTo>
                <a:lnTo>
                  <a:pt x="215033" y="326988"/>
                </a:lnTo>
                <a:lnTo>
                  <a:pt x="218594" y="332717"/>
                </a:lnTo>
                <a:lnTo>
                  <a:pt x="222874" y="337488"/>
                </a:lnTo>
                <a:lnTo>
                  <a:pt x="231757" y="345330"/>
                </a:lnTo>
                <a:lnTo>
                  <a:pt x="238879" y="351990"/>
                </a:lnTo>
                <a:lnTo>
                  <a:pt x="248245" y="361095"/>
                </a:lnTo>
                <a:lnTo>
                  <a:pt x="251213" y="363075"/>
                </a:lnTo>
                <a:lnTo>
                  <a:pt x="257051" y="365275"/>
                </a:lnTo>
                <a:lnTo>
                  <a:pt x="265362" y="368792"/>
                </a:lnTo>
                <a:lnTo>
                  <a:pt x="270244" y="371064"/>
                </a:lnTo>
                <a:lnTo>
                  <a:pt x="278210" y="373587"/>
                </a:lnTo>
                <a:lnTo>
                  <a:pt x="288583" y="375606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93"/>
          <p:cNvSpPr/>
          <p:nvPr/>
        </p:nvSpPr>
        <p:spPr bwMode="auto">
          <a:xfrm>
            <a:off x="6372399" y="2677003"/>
            <a:ext cx="291292" cy="245579"/>
          </a:xfrm>
          <a:custGeom>
            <a:avLst/>
            <a:gdLst/>
            <a:ahLst/>
            <a:cxnLst/>
            <a:rect l="0" t="0" r="0" b="0"/>
            <a:pathLst>
              <a:path w="291292" h="245579">
                <a:moveTo>
                  <a:pt x="145558" y="14761"/>
                </a:moveTo>
                <a:lnTo>
                  <a:pt x="136457" y="5660"/>
                </a:lnTo>
                <a:lnTo>
                  <a:pt x="131870" y="2979"/>
                </a:lnTo>
                <a:lnTo>
                  <a:pt x="126908" y="1192"/>
                </a:lnTo>
                <a:lnTo>
                  <a:pt x="121695" y="0"/>
                </a:lnTo>
                <a:lnTo>
                  <a:pt x="117267" y="158"/>
                </a:lnTo>
                <a:lnTo>
                  <a:pt x="113362" y="1216"/>
                </a:lnTo>
                <a:lnTo>
                  <a:pt x="106484" y="3979"/>
                </a:lnTo>
                <a:lnTo>
                  <a:pt x="100252" y="5207"/>
                </a:lnTo>
                <a:lnTo>
                  <a:pt x="95351" y="8392"/>
                </a:lnTo>
                <a:lnTo>
                  <a:pt x="89227" y="13372"/>
                </a:lnTo>
                <a:lnTo>
                  <a:pt x="82287" y="19550"/>
                </a:lnTo>
                <a:lnTo>
                  <a:pt x="74802" y="27479"/>
                </a:lnTo>
                <a:lnTo>
                  <a:pt x="66955" y="36575"/>
                </a:lnTo>
                <a:lnTo>
                  <a:pt x="58866" y="46449"/>
                </a:lnTo>
                <a:lnTo>
                  <a:pt x="42259" y="67580"/>
                </a:lnTo>
                <a:lnTo>
                  <a:pt x="33829" y="78549"/>
                </a:lnTo>
                <a:lnTo>
                  <a:pt x="27257" y="87766"/>
                </a:lnTo>
                <a:lnTo>
                  <a:pt x="21923" y="95817"/>
                </a:lnTo>
                <a:lnTo>
                  <a:pt x="17415" y="103088"/>
                </a:lnTo>
                <a:lnTo>
                  <a:pt x="13456" y="109841"/>
                </a:lnTo>
                <a:lnTo>
                  <a:pt x="9866" y="116248"/>
                </a:lnTo>
                <a:lnTo>
                  <a:pt x="6519" y="122424"/>
                </a:lnTo>
                <a:lnTo>
                  <a:pt x="4288" y="129399"/>
                </a:lnTo>
                <a:lnTo>
                  <a:pt x="2801" y="136907"/>
                </a:lnTo>
                <a:lnTo>
                  <a:pt x="1809" y="144769"/>
                </a:lnTo>
                <a:lnTo>
                  <a:pt x="1148" y="151916"/>
                </a:lnTo>
                <a:lnTo>
                  <a:pt x="707" y="158585"/>
                </a:lnTo>
                <a:lnTo>
                  <a:pt x="413" y="164936"/>
                </a:lnTo>
                <a:lnTo>
                  <a:pt x="87" y="177073"/>
                </a:lnTo>
                <a:lnTo>
                  <a:pt x="0" y="182977"/>
                </a:lnTo>
                <a:lnTo>
                  <a:pt x="894" y="187865"/>
                </a:lnTo>
                <a:lnTo>
                  <a:pt x="2443" y="192077"/>
                </a:lnTo>
                <a:lnTo>
                  <a:pt x="6704" y="200248"/>
                </a:lnTo>
                <a:lnTo>
                  <a:pt x="11773" y="210230"/>
                </a:lnTo>
                <a:lnTo>
                  <a:pt x="15410" y="215559"/>
                </a:lnTo>
                <a:lnTo>
                  <a:pt x="19741" y="221016"/>
                </a:lnTo>
                <a:lnTo>
                  <a:pt x="24532" y="226560"/>
                </a:lnTo>
                <a:lnTo>
                  <a:pt x="32396" y="235259"/>
                </a:lnTo>
                <a:lnTo>
                  <a:pt x="35827" y="238913"/>
                </a:lnTo>
                <a:lnTo>
                  <a:pt x="40972" y="241348"/>
                </a:lnTo>
                <a:lnTo>
                  <a:pt x="47259" y="242972"/>
                </a:lnTo>
                <a:lnTo>
                  <a:pt x="54308" y="244054"/>
                </a:lnTo>
                <a:lnTo>
                  <a:pt x="59960" y="244776"/>
                </a:lnTo>
                <a:lnTo>
                  <a:pt x="68779" y="245578"/>
                </a:lnTo>
                <a:lnTo>
                  <a:pt x="72465" y="244839"/>
                </a:lnTo>
                <a:lnTo>
                  <a:pt x="79100" y="241478"/>
                </a:lnTo>
                <a:lnTo>
                  <a:pt x="87763" y="236809"/>
                </a:lnTo>
                <a:lnTo>
                  <a:pt x="92741" y="234231"/>
                </a:lnTo>
                <a:lnTo>
                  <a:pt x="100811" y="228826"/>
                </a:lnTo>
                <a:lnTo>
                  <a:pt x="107573" y="223249"/>
                </a:lnTo>
                <a:lnTo>
                  <a:pt x="113753" y="217595"/>
                </a:lnTo>
                <a:lnTo>
                  <a:pt x="116735" y="213801"/>
                </a:lnTo>
                <a:lnTo>
                  <a:pt x="119675" y="209367"/>
                </a:lnTo>
                <a:lnTo>
                  <a:pt x="122588" y="204506"/>
                </a:lnTo>
                <a:lnTo>
                  <a:pt x="124530" y="199360"/>
                </a:lnTo>
                <a:lnTo>
                  <a:pt x="125824" y="194025"/>
                </a:lnTo>
                <a:lnTo>
                  <a:pt x="126688" y="188563"/>
                </a:lnTo>
                <a:lnTo>
                  <a:pt x="129168" y="183017"/>
                </a:lnTo>
                <a:lnTo>
                  <a:pt x="132726" y="177414"/>
                </a:lnTo>
                <a:lnTo>
                  <a:pt x="137003" y="171774"/>
                </a:lnTo>
                <a:lnTo>
                  <a:pt x="139855" y="166109"/>
                </a:lnTo>
                <a:lnTo>
                  <a:pt x="141756" y="160427"/>
                </a:lnTo>
                <a:lnTo>
                  <a:pt x="143024" y="154735"/>
                </a:lnTo>
                <a:lnTo>
                  <a:pt x="144821" y="149034"/>
                </a:lnTo>
                <a:lnTo>
                  <a:pt x="146972" y="143329"/>
                </a:lnTo>
                <a:lnTo>
                  <a:pt x="149357" y="137621"/>
                </a:lnTo>
                <a:lnTo>
                  <a:pt x="150949" y="130005"/>
                </a:lnTo>
                <a:lnTo>
                  <a:pt x="152009" y="121118"/>
                </a:lnTo>
                <a:lnTo>
                  <a:pt x="152716" y="111383"/>
                </a:lnTo>
                <a:lnTo>
                  <a:pt x="153187" y="102036"/>
                </a:lnTo>
                <a:lnTo>
                  <a:pt x="153712" y="84030"/>
                </a:lnTo>
                <a:lnTo>
                  <a:pt x="152899" y="76181"/>
                </a:lnTo>
                <a:lnTo>
                  <a:pt x="151405" y="69043"/>
                </a:lnTo>
                <a:lnTo>
                  <a:pt x="149455" y="62379"/>
                </a:lnTo>
                <a:lnTo>
                  <a:pt x="148156" y="58889"/>
                </a:lnTo>
                <a:lnTo>
                  <a:pt x="147290" y="57515"/>
                </a:lnTo>
                <a:lnTo>
                  <a:pt x="146713" y="57551"/>
                </a:lnTo>
                <a:lnTo>
                  <a:pt x="148612" y="62672"/>
                </a:lnTo>
                <a:lnTo>
                  <a:pt x="150451" y="66704"/>
                </a:lnTo>
                <a:lnTo>
                  <a:pt x="153583" y="77965"/>
                </a:lnTo>
                <a:lnTo>
                  <a:pt x="162142" y="113337"/>
                </a:lnTo>
                <a:lnTo>
                  <a:pt x="173120" y="163243"/>
                </a:lnTo>
                <a:lnTo>
                  <a:pt x="177268" y="175662"/>
                </a:lnTo>
                <a:lnTo>
                  <a:pt x="181938" y="185846"/>
                </a:lnTo>
                <a:lnTo>
                  <a:pt x="186956" y="194540"/>
                </a:lnTo>
                <a:lnTo>
                  <a:pt x="192207" y="201289"/>
                </a:lnTo>
                <a:lnTo>
                  <a:pt x="197613" y="206741"/>
                </a:lnTo>
                <a:lnTo>
                  <a:pt x="203121" y="211328"/>
                </a:lnTo>
                <a:lnTo>
                  <a:pt x="211782" y="218964"/>
                </a:lnTo>
                <a:lnTo>
                  <a:pt x="215425" y="222334"/>
                </a:lnTo>
                <a:lnTo>
                  <a:pt x="219758" y="224581"/>
                </a:lnTo>
                <a:lnTo>
                  <a:pt x="224552" y="226079"/>
                </a:lnTo>
                <a:lnTo>
                  <a:pt x="229653" y="227077"/>
                </a:lnTo>
                <a:lnTo>
                  <a:pt x="234959" y="227743"/>
                </a:lnTo>
                <a:lnTo>
                  <a:pt x="240402" y="228187"/>
                </a:lnTo>
                <a:lnTo>
                  <a:pt x="250575" y="228680"/>
                </a:lnTo>
                <a:lnTo>
                  <a:pt x="258273" y="228899"/>
                </a:lnTo>
                <a:lnTo>
                  <a:pt x="261658" y="228005"/>
                </a:lnTo>
                <a:lnTo>
                  <a:pt x="267961" y="224471"/>
                </a:lnTo>
                <a:lnTo>
                  <a:pt x="276864" y="217127"/>
                </a:lnTo>
                <a:lnTo>
                  <a:pt x="282656" y="211699"/>
                </a:lnTo>
                <a:lnTo>
                  <a:pt x="291291" y="203357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94"/>
          <p:cNvSpPr/>
          <p:nvPr/>
        </p:nvSpPr>
        <p:spPr bwMode="auto">
          <a:xfrm>
            <a:off x="6706552" y="2571750"/>
            <a:ext cx="137161" cy="382787"/>
          </a:xfrm>
          <a:custGeom>
            <a:avLst/>
            <a:gdLst/>
            <a:ahLst/>
            <a:cxnLst/>
            <a:rect l="0" t="0" r="0" b="0"/>
            <a:pathLst>
              <a:path w="137161" h="382787">
                <a:moveTo>
                  <a:pt x="0" y="0"/>
                </a:moveTo>
                <a:lnTo>
                  <a:pt x="0" y="129755"/>
                </a:lnTo>
                <a:lnTo>
                  <a:pt x="953" y="144606"/>
                </a:lnTo>
                <a:lnTo>
                  <a:pt x="2540" y="158316"/>
                </a:lnTo>
                <a:lnTo>
                  <a:pt x="4551" y="171266"/>
                </a:lnTo>
                <a:lnTo>
                  <a:pt x="5891" y="182758"/>
                </a:lnTo>
                <a:lnTo>
                  <a:pt x="6785" y="193276"/>
                </a:lnTo>
                <a:lnTo>
                  <a:pt x="7381" y="203145"/>
                </a:lnTo>
                <a:lnTo>
                  <a:pt x="9683" y="222108"/>
                </a:lnTo>
                <a:lnTo>
                  <a:pt x="20120" y="297478"/>
                </a:lnTo>
                <a:lnTo>
                  <a:pt x="21986" y="313572"/>
                </a:lnTo>
                <a:lnTo>
                  <a:pt x="23230" y="326205"/>
                </a:lnTo>
                <a:lnTo>
                  <a:pt x="25012" y="335580"/>
                </a:lnTo>
                <a:lnTo>
                  <a:pt x="27152" y="342782"/>
                </a:lnTo>
                <a:lnTo>
                  <a:pt x="29531" y="348537"/>
                </a:lnTo>
                <a:lnTo>
                  <a:pt x="32070" y="353325"/>
                </a:lnTo>
                <a:lnTo>
                  <a:pt x="34715" y="357470"/>
                </a:lnTo>
                <a:lnTo>
                  <a:pt x="37431" y="361186"/>
                </a:lnTo>
                <a:lnTo>
                  <a:pt x="41146" y="365568"/>
                </a:lnTo>
                <a:lnTo>
                  <a:pt x="45528" y="370394"/>
                </a:lnTo>
                <a:lnTo>
                  <a:pt x="50355" y="375517"/>
                </a:lnTo>
                <a:lnTo>
                  <a:pt x="54525" y="378932"/>
                </a:lnTo>
                <a:lnTo>
                  <a:pt x="58257" y="381209"/>
                </a:lnTo>
                <a:lnTo>
                  <a:pt x="61699" y="382727"/>
                </a:lnTo>
                <a:lnTo>
                  <a:pt x="64945" y="382786"/>
                </a:lnTo>
                <a:lnTo>
                  <a:pt x="68061" y="381873"/>
                </a:lnTo>
                <a:lnTo>
                  <a:pt x="84459" y="373564"/>
                </a:lnTo>
                <a:lnTo>
                  <a:pt x="88691" y="370010"/>
                </a:lnTo>
                <a:lnTo>
                  <a:pt x="92464" y="365736"/>
                </a:lnTo>
                <a:lnTo>
                  <a:pt x="95933" y="360981"/>
                </a:lnTo>
                <a:lnTo>
                  <a:pt x="100151" y="356859"/>
                </a:lnTo>
                <a:lnTo>
                  <a:pt x="104867" y="353158"/>
                </a:lnTo>
                <a:lnTo>
                  <a:pt x="109916" y="349739"/>
                </a:lnTo>
                <a:lnTo>
                  <a:pt x="115188" y="345554"/>
                </a:lnTo>
                <a:lnTo>
                  <a:pt x="120607" y="340859"/>
                </a:lnTo>
                <a:lnTo>
                  <a:pt x="126125" y="335824"/>
                </a:lnTo>
                <a:lnTo>
                  <a:pt x="129803" y="331515"/>
                </a:lnTo>
                <a:lnTo>
                  <a:pt x="132256" y="327690"/>
                </a:lnTo>
                <a:lnTo>
                  <a:pt x="137160" y="317182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95"/>
          <p:cNvSpPr/>
          <p:nvPr/>
        </p:nvSpPr>
        <p:spPr bwMode="auto">
          <a:xfrm>
            <a:off x="6586537" y="2683192"/>
            <a:ext cx="171451" cy="60009"/>
          </a:xfrm>
          <a:custGeom>
            <a:avLst/>
            <a:gdLst/>
            <a:ahLst/>
            <a:cxnLst/>
            <a:rect l="0" t="0" r="0" b="0"/>
            <a:pathLst>
              <a:path w="171451" h="60009">
                <a:moveTo>
                  <a:pt x="0" y="60008"/>
                </a:moveTo>
                <a:lnTo>
                  <a:pt x="0" y="50906"/>
                </a:lnTo>
                <a:lnTo>
                  <a:pt x="1905" y="47272"/>
                </a:lnTo>
                <a:lnTo>
                  <a:pt x="5080" y="43897"/>
                </a:lnTo>
                <a:lnTo>
                  <a:pt x="9102" y="40695"/>
                </a:lnTo>
                <a:lnTo>
                  <a:pt x="16546" y="37608"/>
                </a:lnTo>
                <a:lnTo>
                  <a:pt x="26270" y="34597"/>
                </a:lnTo>
                <a:lnTo>
                  <a:pt x="37516" y="31637"/>
                </a:lnTo>
                <a:lnTo>
                  <a:pt x="57631" y="25809"/>
                </a:lnTo>
                <a:lnTo>
                  <a:pt x="85021" y="17172"/>
                </a:lnTo>
                <a:lnTo>
                  <a:pt x="93828" y="14305"/>
                </a:lnTo>
                <a:lnTo>
                  <a:pt x="105414" y="11442"/>
                </a:lnTo>
                <a:lnTo>
                  <a:pt x="118854" y="8581"/>
                </a:lnTo>
                <a:lnTo>
                  <a:pt x="171450" y="0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96"/>
          <p:cNvSpPr/>
          <p:nvPr/>
        </p:nvSpPr>
        <p:spPr bwMode="auto">
          <a:xfrm>
            <a:off x="6895147" y="2642044"/>
            <a:ext cx="377191" cy="263804"/>
          </a:xfrm>
          <a:custGeom>
            <a:avLst/>
            <a:gdLst/>
            <a:ahLst/>
            <a:cxnLst/>
            <a:rect l="0" t="0" r="0" b="0"/>
            <a:pathLst>
              <a:path w="377191" h="263804">
                <a:moveTo>
                  <a:pt x="0" y="109728"/>
                </a:moveTo>
                <a:lnTo>
                  <a:pt x="13653" y="114279"/>
                </a:lnTo>
                <a:lnTo>
                  <a:pt x="22895" y="116513"/>
                </a:lnTo>
                <a:lnTo>
                  <a:pt x="32083" y="117506"/>
                </a:lnTo>
                <a:lnTo>
                  <a:pt x="38534" y="117771"/>
                </a:lnTo>
                <a:lnTo>
                  <a:pt x="45692" y="117948"/>
                </a:lnTo>
                <a:lnTo>
                  <a:pt x="51416" y="117113"/>
                </a:lnTo>
                <a:lnTo>
                  <a:pt x="60316" y="113645"/>
                </a:lnTo>
                <a:lnTo>
                  <a:pt x="66881" y="111387"/>
                </a:lnTo>
                <a:lnTo>
                  <a:pt x="75067" y="108929"/>
                </a:lnTo>
                <a:lnTo>
                  <a:pt x="84335" y="106338"/>
                </a:lnTo>
                <a:lnTo>
                  <a:pt x="92418" y="103658"/>
                </a:lnTo>
                <a:lnTo>
                  <a:pt x="99712" y="100919"/>
                </a:lnTo>
                <a:lnTo>
                  <a:pt x="106479" y="98140"/>
                </a:lnTo>
                <a:lnTo>
                  <a:pt x="112897" y="95336"/>
                </a:lnTo>
                <a:lnTo>
                  <a:pt x="125106" y="89679"/>
                </a:lnTo>
                <a:lnTo>
                  <a:pt x="142690" y="81139"/>
                </a:lnTo>
                <a:lnTo>
                  <a:pt x="148467" y="77334"/>
                </a:lnTo>
                <a:lnTo>
                  <a:pt x="154223" y="72892"/>
                </a:lnTo>
                <a:lnTo>
                  <a:pt x="159965" y="68026"/>
                </a:lnTo>
                <a:lnTo>
                  <a:pt x="164746" y="61924"/>
                </a:lnTo>
                <a:lnTo>
                  <a:pt x="168886" y="54999"/>
                </a:lnTo>
                <a:lnTo>
                  <a:pt x="172598" y="47524"/>
                </a:lnTo>
                <a:lnTo>
                  <a:pt x="175073" y="41589"/>
                </a:lnTo>
                <a:lnTo>
                  <a:pt x="176722" y="36679"/>
                </a:lnTo>
                <a:lnTo>
                  <a:pt x="178556" y="28685"/>
                </a:lnTo>
                <a:lnTo>
                  <a:pt x="179370" y="21956"/>
                </a:lnTo>
                <a:lnTo>
                  <a:pt x="178635" y="18829"/>
                </a:lnTo>
                <a:lnTo>
                  <a:pt x="175278" y="12813"/>
                </a:lnTo>
                <a:lnTo>
                  <a:pt x="170612" y="6965"/>
                </a:lnTo>
                <a:lnTo>
                  <a:pt x="168034" y="4072"/>
                </a:lnTo>
                <a:lnTo>
                  <a:pt x="164410" y="2143"/>
                </a:lnTo>
                <a:lnTo>
                  <a:pt x="155304" y="0"/>
                </a:lnTo>
                <a:lnTo>
                  <a:pt x="151160" y="381"/>
                </a:lnTo>
                <a:lnTo>
                  <a:pt x="147447" y="1588"/>
                </a:lnTo>
                <a:lnTo>
                  <a:pt x="130090" y="10368"/>
                </a:lnTo>
                <a:lnTo>
                  <a:pt x="121969" y="17770"/>
                </a:lnTo>
                <a:lnTo>
                  <a:pt x="111793" y="28420"/>
                </a:lnTo>
                <a:lnTo>
                  <a:pt x="100246" y="41236"/>
                </a:lnTo>
                <a:lnTo>
                  <a:pt x="77256" y="68174"/>
                </a:lnTo>
                <a:lnTo>
                  <a:pt x="65792" y="82026"/>
                </a:lnTo>
                <a:lnTo>
                  <a:pt x="57196" y="96975"/>
                </a:lnTo>
                <a:lnTo>
                  <a:pt x="50514" y="112656"/>
                </a:lnTo>
                <a:lnTo>
                  <a:pt x="45106" y="128825"/>
                </a:lnTo>
                <a:lnTo>
                  <a:pt x="41500" y="141509"/>
                </a:lnTo>
                <a:lnTo>
                  <a:pt x="39097" y="151871"/>
                </a:lnTo>
                <a:lnTo>
                  <a:pt x="37494" y="160683"/>
                </a:lnTo>
                <a:lnTo>
                  <a:pt x="36426" y="170368"/>
                </a:lnTo>
                <a:lnTo>
                  <a:pt x="35714" y="180635"/>
                </a:lnTo>
                <a:lnTo>
                  <a:pt x="35240" y="191289"/>
                </a:lnTo>
                <a:lnTo>
                  <a:pt x="35875" y="200297"/>
                </a:lnTo>
                <a:lnTo>
                  <a:pt x="37252" y="208207"/>
                </a:lnTo>
                <a:lnTo>
                  <a:pt x="39122" y="215386"/>
                </a:lnTo>
                <a:lnTo>
                  <a:pt x="44179" y="223029"/>
                </a:lnTo>
                <a:lnTo>
                  <a:pt x="51360" y="230982"/>
                </a:lnTo>
                <a:lnTo>
                  <a:pt x="59957" y="239141"/>
                </a:lnTo>
                <a:lnTo>
                  <a:pt x="67594" y="245534"/>
                </a:lnTo>
                <a:lnTo>
                  <a:pt x="74591" y="250748"/>
                </a:lnTo>
                <a:lnTo>
                  <a:pt x="81159" y="255176"/>
                </a:lnTo>
                <a:lnTo>
                  <a:pt x="87444" y="258128"/>
                </a:lnTo>
                <a:lnTo>
                  <a:pt x="93538" y="260097"/>
                </a:lnTo>
                <a:lnTo>
                  <a:pt x="99507" y="261409"/>
                </a:lnTo>
                <a:lnTo>
                  <a:pt x="106343" y="262283"/>
                </a:lnTo>
                <a:lnTo>
                  <a:pt x="113758" y="262867"/>
                </a:lnTo>
                <a:lnTo>
                  <a:pt x="121558" y="263255"/>
                </a:lnTo>
                <a:lnTo>
                  <a:pt x="137846" y="263687"/>
                </a:lnTo>
                <a:lnTo>
                  <a:pt x="146190" y="263803"/>
                </a:lnTo>
                <a:lnTo>
                  <a:pt x="155563" y="262927"/>
                </a:lnTo>
                <a:lnTo>
                  <a:pt x="165621" y="261391"/>
                </a:lnTo>
                <a:lnTo>
                  <a:pt x="176136" y="259414"/>
                </a:lnTo>
                <a:lnTo>
                  <a:pt x="197981" y="254678"/>
                </a:lnTo>
                <a:lnTo>
                  <a:pt x="209139" y="252081"/>
                </a:lnTo>
                <a:lnTo>
                  <a:pt x="220389" y="248445"/>
                </a:lnTo>
                <a:lnTo>
                  <a:pt x="231699" y="244116"/>
                </a:lnTo>
                <a:lnTo>
                  <a:pt x="243048" y="239325"/>
                </a:lnTo>
                <a:lnTo>
                  <a:pt x="253472" y="235179"/>
                </a:lnTo>
                <a:lnTo>
                  <a:pt x="272675" y="228031"/>
                </a:lnTo>
                <a:lnTo>
                  <a:pt x="282748" y="223839"/>
                </a:lnTo>
                <a:lnTo>
                  <a:pt x="293273" y="219140"/>
                </a:lnTo>
                <a:lnTo>
                  <a:pt x="304101" y="214102"/>
                </a:lnTo>
                <a:lnTo>
                  <a:pt x="314176" y="209790"/>
                </a:lnTo>
                <a:lnTo>
                  <a:pt x="323751" y="205964"/>
                </a:lnTo>
                <a:lnTo>
                  <a:pt x="377190" y="178308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97"/>
          <p:cNvSpPr/>
          <p:nvPr/>
        </p:nvSpPr>
        <p:spPr bwMode="auto">
          <a:xfrm>
            <a:off x="6672262" y="2648902"/>
            <a:ext cx="214314" cy="60009"/>
          </a:xfrm>
          <a:custGeom>
            <a:avLst/>
            <a:gdLst/>
            <a:ahLst/>
            <a:cxnLst/>
            <a:rect l="0" t="0" r="0" b="0"/>
            <a:pathLst>
              <a:path w="214314" h="60009">
                <a:moveTo>
                  <a:pt x="0" y="60008"/>
                </a:moveTo>
                <a:lnTo>
                  <a:pt x="13653" y="60008"/>
                </a:lnTo>
                <a:lnTo>
                  <a:pt x="19579" y="59055"/>
                </a:lnTo>
                <a:lnTo>
                  <a:pt x="25436" y="57468"/>
                </a:lnTo>
                <a:lnTo>
                  <a:pt x="31245" y="55457"/>
                </a:lnTo>
                <a:lnTo>
                  <a:pt x="37023" y="53164"/>
                </a:lnTo>
                <a:lnTo>
                  <a:pt x="42779" y="50682"/>
                </a:lnTo>
                <a:lnTo>
                  <a:pt x="54255" y="45386"/>
                </a:lnTo>
                <a:lnTo>
                  <a:pt x="65706" y="39856"/>
                </a:lnTo>
                <a:lnTo>
                  <a:pt x="71427" y="38001"/>
                </a:lnTo>
                <a:lnTo>
                  <a:pt x="77145" y="36764"/>
                </a:lnTo>
                <a:lnTo>
                  <a:pt x="82862" y="35939"/>
                </a:lnTo>
                <a:lnTo>
                  <a:pt x="88579" y="34437"/>
                </a:lnTo>
                <a:lnTo>
                  <a:pt x="94296" y="32483"/>
                </a:lnTo>
                <a:lnTo>
                  <a:pt x="100011" y="30228"/>
                </a:lnTo>
                <a:lnTo>
                  <a:pt x="113347" y="26819"/>
                </a:lnTo>
                <a:lnTo>
                  <a:pt x="153563" y="17952"/>
                </a:lnTo>
                <a:lnTo>
                  <a:pt x="169051" y="14826"/>
                </a:lnTo>
                <a:lnTo>
                  <a:pt x="180328" y="12741"/>
                </a:lnTo>
                <a:lnTo>
                  <a:pt x="188799" y="11352"/>
                </a:lnTo>
                <a:lnTo>
                  <a:pt x="195398" y="9473"/>
                </a:lnTo>
                <a:lnTo>
                  <a:pt x="200751" y="7268"/>
                </a:lnTo>
                <a:lnTo>
                  <a:pt x="214313" y="0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98"/>
          <p:cNvSpPr/>
          <p:nvPr/>
        </p:nvSpPr>
        <p:spPr bwMode="auto">
          <a:xfrm>
            <a:off x="5532282" y="3180750"/>
            <a:ext cx="265586" cy="272097"/>
          </a:xfrm>
          <a:custGeom>
            <a:avLst/>
            <a:gdLst/>
            <a:ahLst/>
            <a:cxnLst/>
            <a:rect l="0" t="0" r="0" b="0"/>
            <a:pathLst>
              <a:path w="265586" h="272097">
                <a:moveTo>
                  <a:pt x="179860" y="8220"/>
                </a:moveTo>
                <a:lnTo>
                  <a:pt x="175309" y="3669"/>
                </a:lnTo>
                <a:lnTo>
                  <a:pt x="173016" y="2328"/>
                </a:lnTo>
                <a:lnTo>
                  <a:pt x="167928" y="839"/>
                </a:lnTo>
                <a:lnTo>
                  <a:pt x="159709" y="0"/>
                </a:lnTo>
                <a:lnTo>
                  <a:pt x="156901" y="835"/>
                </a:lnTo>
                <a:lnTo>
                  <a:pt x="151241" y="4302"/>
                </a:lnTo>
                <a:lnTo>
                  <a:pt x="145541" y="7513"/>
                </a:lnTo>
                <a:lnTo>
                  <a:pt x="129047" y="16161"/>
                </a:lnTo>
                <a:lnTo>
                  <a:pt x="106476" y="28894"/>
                </a:lnTo>
                <a:lnTo>
                  <a:pt x="83428" y="42173"/>
                </a:lnTo>
                <a:lnTo>
                  <a:pt x="66834" y="51250"/>
                </a:lnTo>
                <a:lnTo>
                  <a:pt x="59742" y="55957"/>
                </a:lnTo>
                <a:lnTo>
                  <a:pt x="53108" y="60999"/>
                </a:lnTo>
                <a:lnTo>
                  <a:pt x="46782" y="66266"/>
                </a:lnTo>
                <a:lnTo>
                  <a:pt x="40658" y="71682"/>
                </a:lnTo>
                <a:lnTo>
                  <a:pt x="28775" y="82780"/>
                </a:lnTo>
                <a:lnTo>
                  <a:pt x="23892" y="88407"/>
                </a:lnTo>
                <a:lnTo>
                  <a:pt x="19684" y="94063"/>
                </a:lnTo>
                <a:lnTo>
                  <a:pt x="15926" y="99738"/>
                </a:lnTo>
                <a:lnTo>
                  <a:pt x="12468" y="106379"/>
                </a:lnTo>
                <a:lnTo>
                  <a:pt x="9211" y="113665"/>
                </a:lnTo>
                <a:lnTo>
                  <a:pt x="6086" y="121379"/>
                </a:lnTo>
                <a:lnTo>
                  <a:pt x="4003" y="129379"/>
                </a:lnTo>
                <a:lnTo>
                  <a:pt x="2615" y="137570"/>
                </a:lnTo>
                <a:lnTo>
                  <a:pt x="1689" y="145888"/>
                </a:lnTo>
                <a:lnTo>
                  <a:pt x="1072" y="153339"/>
                </a:lnTo>
                <a:lnTo>
                  <a:pt x="660" y="160211"/>
                </a:lnTo>
                <a:lnTo>
                  <a:pt x="386" y="166697"/>
                </a:lnTo>
                <a:lnTo>
                  <a:pt x="0" y="198580"/>
                </a:lnTo>
                <a:lnTo>
                  <a:pt x="899" y="208469"/>
                </a:lnTo>
                <a:lnTo>
                  <a:pt x="2450" y="216967"/>
                </a:lnTo>
                <a:lnTo>
                  <a:pt x="4437" y="224537"/>
                </a:lnTo>
                <a:lnTo>
                  <a:pt x="7666" y="231489"/>
                </a:lnTo>
                <a:lnTo>
                  <a:pt x="11724" y="238028"/>
                </a:lnTo>
                <a:lnTo>
                  <a:pt x="16335" y="244293"/>
                </a:lnTo>
                <a:lnTo>
                  <a:pt x="21313" y="249422"/>
                </a:lnTo>
                <a:lnTo>
                  <a:pt x="26537" y="253794"/>
                </a:lnTo>
                <a:lnTo>
                  <a:pt x="31925" y="257661"/>
                </a:lnTo>
                <a:lnTo>
                  <a:pt x="36469" y="261191"/>
                </a:lnTo>
                <a:lnTo>
                  <a:pt x="44058" y="267654"/>
                </a:lnTo>
                <a:lnTo>
                  <a:pt x="48368" y="269758"/>
                </a:lnTo>
                <a:lnTo>
                  <a:pt x="53146" y="271161"/>
                </a:lnTo>
                <a:lnTo>
                  <a:pt x="58237" y="272096"/>
                </a:lnTo>
                <a:lnTo>
                  <a:pt x="62583" y="271767"/>
                </a:lnTo>
                <a:lnTo>
                  <a:pt x="66433" y="270596"/>
                </a:lnTo>
                <a:lnTo>
                  <a:pt x="100236" y="253767"/>
                </a:lnTo>
                <a:lnTo>
                  <a:pt x="103917" y="250976"/>
                </a:lnTo>
                <a:lnTo>
                  <a:pt x="106372" y="248162"/>
                </a:lnTo>
                <a:lnTo>
                  <a:pt x="111004" y="240591"/>
                </a:lnTo>
                <a:lnTo>
                  <a:pt x="119412" y="227701"/>
                </a:lnTo>
                <a:lnTo>
                  <a:pt x="123369" y="221215"/>
                </a:lnTo>
                <a:lnTo>
                  <a:pt x="126959" y="214987"/>
                </a:lnTo>
                <a:lnTo>
                  <a:pt x="130306" y="208929"/>
                </a:lnTo>
                <a:lnTo>
                  <a:pt x="134441" y="202034"/>
                </a:lnTo>
                <a:lnTo>
                  <a:pt x="144116" y="186752"/>
                </a:lnTo>
                <a:lnTo>
                  <a:pt x="148411" y="178676"/>
                </a:lnTo>
                <a:lnTo>
                  <a:pt x="152226" y="170434"/>
                </a:lnTo>
                <a:lnTo>
                  <a:pt x="155723" y="162083"/>
                </a:lnTo>
                <a:lnTo>
                  <a:pt x="159006" y="153658"/>
                </a:lnTo>
                <a:lnTo>
                  <a:pt x="165194" y="136676"/>
                </a:lnTo>
                <a:lnTo>
                  <a:pt x="168177" y="129100"/>
                </a:lnTo>
                <a:lnTo>
                  <a:pt x="171119" y="122144"/>
                </a:lnTo>
                <a:lnTo>
                  <a:pt x="174033" y="115602"/>
                </a:lnTo>
                <a:lnTo>
                  <a:pt x="176928" y="108383"/>
                </a:lnTo>
                <a:lnTo>
                  <a:pt x="182684" y="92742"/>
                </a:lnTo>
                <a:lnTo>
                  <a:pt x="184600" y="86475"/>
                </a:lnTo>
                <a:lnTo>
                  <a:pt x="185878" y="81345"/>
                </a:lnTo>
                <a:lnTo>
                  <a:pt x="186729" y="76972"/>
                </a:lnTo>
                <a:lnTo>
                  <a:pt x="187297" y="72152"/>
                </a:lnTo>
                <a:lnTo>
                  <a:pt x="187675" y="67034"/>
                </a:lnTo>
                <a:lnTo>
                  <a:pt x="187928" y="61717"/>
                </a:lnTo>
                <a:lnTo>
                  <a:pt x="188209" y="50729"/>
                </a:lnTo>
                <a:lnTo>
                  <a:pt x="188283" y="45131"/>
                </a:lnTo>
                <a:lnTo>
                  <a:pt x="187380" y="40447"/>
                </a:lnTo>
                <a:lnTo>
                  <a:pt x="183838" y="32703"/>
                </a:lnTo>
                <a:lnTo>
                  <a:pt x="181559" y="30257"/>
                </a:lnTo>
                <a:lnTo>
                  <a:pt x="179088" y="28626"/>
                </a:lnTo>
                <a:lnTo>
                  <a:pt x="173802" y="26814"/>
                </a:lnTo>
                <a:lnTo>
                  <a:pt x="168277" y="26009"/>
                </a:lnTo>
                <a:lnTo>
                  <a:pt x="167376" y="33414"/>
                </a:lnTo>
                <a:lnTo>
                  <a:pt x="167727" y="45971"/>
                </a:lnTo>
                <a:lnTo>
                  <a:pt x="168914" y="61962"/>
                </a:lnTo>
                <a:lnTo>
                  <a:pt x="170233" y="87350"/>
                </a:lnTo>
                <a:lnTo>
                  <a:pt x="170584" y="98121"/>
                </a:lnTo>
                <a:lnTo>
                  <a:pt x="172724" y="109111"/>
                </a:lnTo>
                <a:lnTo>
                  <a:pt x="176055" y="120248"/>
                </a:lnTo>
                <a:lnTo>
                  <a:pt x="180181" y="131483"/>
                </a:lnTo>
                <a:lnTo>
                  <a:pt x="183884" y="140877"/>
                </a:lnTo>
                <a:lnTo>
                  <a:pt x="187306" y="149046"/>
                </a:lnTo>
                <a:lnTo>
                  <a:pt x="193646" y="163201"/>
                </a:lnTo>
                <a:lnTo>
                  <a:pt x="199640" y="175843"/>
                </a:lnTo>
                <a:lnTo>
                  <a:pt x="204477" y="181881"/>
                </a:lnTo>
                <a:lnTo>
                  <a:pt x="210558" y="187811"/>
                </a:lnTo>
                <a:lnTo>
                  <a:pt x="217471" y="193670"/>
                </a:lnTo>
                <a:lnTo>
                  <a:pt x="223031" y="198528"/>
                </a:lnTo>
                <a:lnTo>
                  <a:pt x="231750" y="206466"/>
                </a:lnTo>
                <a:lnTo>
                  <a:pt x="236361" y="208964"/>
                </a:lnTo>
                <a:lnTo>
                  <a:pt x="241340" y="210629"/>
                </a:lnTo>
                <a:lnTo>
                  <a:pt x="246564" y="211740"/>
                </a:lnTo>
                <a:lnTo>
                  <a:pt x="250999" y="213432"/>
                </a:lnTo>
                <a:lnTo>
                  <a:pt x="254908" y="215513"/>
                </a:lnTo>
                <a:lnTo>
                  <a:pt x="265585" y="222532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99"/>
          <p:cNvSpPr/>
          <p:nvPr/>
        </p:nvSpPr>
        <p:spPr bwMode="auto">
          <a:xfrm>
            <a:off x="5895175" y="3163252"/>
            <a:ext cx="164394" cy="265749"/>
          </a:xfrm>
          <a:custGeom>
            <a:avLst/>
            <a:gdLst/>
            <a:ahLst/>
            <a:cxnLst/>
            <a:rect l="0" t="0" r="0" b="0"/>
            <a:pathLst>
              <a:path w="164394" h="265749">
                <a:moveTo>
                  <a:pt x="82715" y="0"/>
                </a:moveTo>
                <a:lnTo>
                  <a:pt x="64512" y="0"/>
                </a:lnTo>
                <a:lnTo>
                  <a:pt x="59149" y="953"/>
                </a:lnTo>
                <a:lnTo>
                  <a:pt x="55574" y="2540"/>
                </a:lnTo>
                <a:lnTo>
                  <a:pt x="53191" y="4551"/>
                </a:lnTo>
                <a:lnTo>
                  <a:pt x="48745" y="8749"/>
                </a:lnTo>
                <a:lnTo>
                  <a:pt x="36184" y="21033"/>
                </a:lnTo>
                <a:lnTo>
                  <a:pt x="30740" y="27357"/>
                </a:lnTo>
                <a:lnTo>
                  <a:pt x="26157" y="33478"/>
                </a:lnTo>
                <a:lnTo>
                  <a:pt x="7408" y="61541"/>
                </a:lnTo>
                <a:lnTo>
                  <a:pt x="3935" y="69602"/>
                </a:lnTo>
                <a:lnTo>
                  <a:pt x="1620" y="77834"/>
                </a:lnTo>
                <a:lnTo>
                  <a:pt x="77" y="86179"/>
                </a:lnTo>
                <a:lnTo>
                  <a:pt x="0" y="91743"/>
                </a:lnTo>
                <a:lnTo>
                  <a:pt x="902" y="95452"/>
                </a:lnTo>
                <a:lnTo>
                  <a:pt x="4443" y="100526"/>
                </a:lnTo>
                <a:lnTo>
                  <a:pt x="9192" y="105955"/>
                </a:lnTo>
                <a:lnTo>
                  <a:pt x="11792" y="107785"/>
                </a:lnTo>
                <a:lnTo>
                  <a:pt x="14478" y="109004"/>
                </a:lnTo>
                <a:lnTo>
                  <a:pt x="17221" y="109817"/>
                </a:lnTo>
                <a:lnTo>
                  <a:pt x="20955" y="110359"/>
                </a:lnTo>
                <a:lnTo>
                  <a:pt x="25349" y="110720"/>
                </a:lnTo>
                <a:lnTo>
                  <a:pt x="30183" y="110961"/>
                </a:lnTo>
                <a:lnTo>
                  <a:pt x="45715" y="111229"/>
                </a:lnTo>
                <a:lnTo>
                  <a:pt x="96342" y="111430"/>
                </a:lnTo>
                <a:lnTo>
                  <a:pt x="102277" y="112387"/>
                </a:lnTo>
                <a:lnTo>
                  <a:pt x="108138" y="113977"/>
                </a:lnTo>
                <a:lnTo>
                  <a:pt x="113952" y="115990"/>
                </a:lnTo>
                <a:lnTo>
                  <a:pt x="118779" y="117331"/>
                </a:lnTo>
                <a:lnTo>
                  <a:pt x="122950" y="118226"/>
                </a:lnTo>
                <a:lnTo>
                  <a:pt x="126683" y="118822"/>
                </a:lnTo>
                <a:lnTo>
                  <a:pt x="131077" y="120173"/>
                </a:lnTo>
                <a:lnTo>
                  <a:pt x="135911" y="122025"/>
                </a:lnTo>
                <a:lnTo>
                  <a:pt x="141039" y="124213"/>
                </a:lnTo>
                <a:lnTo>
                  <a:pt x="145410" y="126623"/>
                </a:lnTo>
                <a:lnTo>
                  <a:pt x="149276" y="129183"/>
                </a:lnTo>
                <a:lnTo>
                  <a:pt x="152807" y="131842"/>
                </a:lnTo>
                <a:lnTo>
                  <a:pt x="155160" y="134567"/>
                </a:lnTo>
                <a:lnTo>
                  <a:pt x="156729" y="137337"/>
                </a:lnTo>
                <a:lnTo>
                  <a:pt x="157775" y="140135"/>
                </a:lnTo>
                <a:lnTo>
                  <a:pt x="161477" y="145785"/>
                </a:lnTo>
                <a:lnTo>
                  <a:pt x="163798" y="148625"/>
                </a:lnTo>
                <a:lnTo>
                  <a:pt x="164393" y="152423"/>
                </a:lnTo>
                <a:lnTo>
                  <a:pt x="163837" y="156860"/>
                </a:lnTo>
                <a:lnTo>
                  <a:pt x="162513" y="161724"/>
                </a:lnTo>
                <a:lnTo>
                  <a:pt x="158503" y="169667"/>
                </a:lnTo>
                <a:lnTo>
                  <a:pt x="156100" y="173119"/>
                </a:lnTo>
                <a:lnTo>
                  <a:pt x="152594" y="179230"/>
                </a:lnTo>
                <a:lnTo>
                  <a:pt x="143617" y="196180"/>
                </a:lnTo>
                <a:lnTo>
                  <a:pt x="136651" y="205082"/>
                </a:lnTo>
                <a:lnTo>
                  <a:pt x="128197" y="213874"/>
                </a:lnTo>
                <a:lnTo>
                  <a:pt x="118752" y="222593"/>
                </a:lnTo>
                <a:lnTo>
                  <a:pt x="109597" y="230310"/>
                </a:lnTo>
                <a:lnTo>
                  <a:pt x="100636" y="237360"/>
                </a:lnTo>
                <a:lnTo>
                  <a:pt x="91804" y="243965"/>
                </a:lnTo>
                <a:lnTo>
                  <a:pt x="86869" y="249321"/>
                </a:lnTo>
                <a:lnTo>
                  <a:pt x="84532" y="253844"/>
                </a:lnTo>
                <a:lnTo>
                  <a:pt x="83926" y="257812"/>
                </a:lnTo>
                <a:lnTo>
                  <a:pt x="81617" y="260457"/>
                </a:lnTo>
                <a:lnTo>
                  <a:pt x="78173" y="262221"/>
                </a:lnTo>
                <a:lnTo>
                  <a:pt x="73972" y="263396"/>
                </a:lnTo>
                <a:lnTo>
                  <a:pt x="70219" y="264180"/>
                </a:lnTo>
                <a:lnTo>
                  <a:pt x="66764" y="264703"/>
                </a:lnTo>
                <a:lnTo>
                  <a:pt x="63508" y="265051"/>
                </a:lnTo>
                <a:lnTo>
                  <a:pt x="60385" y="265283"/>
                </a:lnTo>
                <a:lnTo>
                  <a:pt x="57351" y="265438"/>
                </a:lnTo>
                <a:lnTo>
                  <a:pt x="51439" y="265610"/>
                </a:lnTo>
                <a:lnTo>
                  <a:pt x="39852" y="265748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200"/>
          <p:cNvSpPr/>
          <p:nvPr/>
        </p:nvSpPr>
        <p:spPr bwMode="auto">
          <a:xfrm>
            <a:off x="6132195" y="3154680"/>
            <a:ext cx="205102" cy="265704"/>
          </a:xfrm>
          <a:custGeom>
            <a:avLst/>
            <a:gdLst/>
            <a:ahLst/>
            <a:cxnLst/>
            <a:rect l="0" t="0" r="0" b="0"/>
            <a:pathLst>
              <a:path w="205102" h="265704">
                <a:moveTo>
                  <a:pt x="145732" y="0"/>
                </a:moveTo>
                <a:lnTo>
                  <a:pt x="127529" y="4551"/>
                </a:lnTo>
                <a:lnTo>
                  <a:pt x="120262" y="7796"/>
                </a:lnTo>
                <a:lnTo>
                  <a:pt x="113512" y="11865"/>
                </a:lnTo>
                <a:lnTo>
                  <a:pt x="107107" y="16482"/>
                </a:lnTo>
                <a:lnTo>
                  <a:pt x="101884" y="20513"/>
                </a:lnTo>
                <a:lnTo>
                  <a:pt x="97451" y="24153"/>
                </a:lnTo>
                <a:lnTo>
                  <a:pt x="93542" y="27532"/>
                </a:lnTo>
                <a:lnTo>
                  <a:pt x="89031" y="30737"/>
                </a:lnTo>
                <a:lnTo>
                  <a:pt x="84119" y="33826"/>
                </a:lnTo>
                <a:lnTo>
                  <a:pt x="78939" y="36838"/>
                </a:lnTo>
                <a:lnTo>
                  <a:pt x="74533" y="40751"/>
                </a:lnTo>
                <a:lnTo>
                  <a:pt x="70644" y="45265"/>
                </a:lnTo>
                <a:lnTo>
                  <a:pt x="67098" y="50179"/>
                </a:lnTo>
                <a:lnTo>
                  <a:pt x="62830" y="55360"/>
                </a:lnTo>
                <a:lnTo>
                  <a:pt x="58079" y="60719"/>
                </a:lnTo>
                <a:lnTo>
                  <a:pt x="53007" y="66197"/>
                </a:lnTo>
                <a:lnTo>
                  <a:pt x="48673" y="71753"/>
                </a:lnTo>
                <a:lnTo>
                  <a:pt x="44831" y="77363"/>
                </a:lnTo>
                <a:lnTo>
                  <a:pt x="41317" y="83008"/>
                </a:lnTo>
                <a:lnTo>
                  <a:pt x="38974" y="88676"/>
                </a:lnTo>
                <a:lnTo>
                  <a:pt x="37413" y="94360"/>
                </a:lnTo>
                <a:lnTo>
                  <a:pt x="36372" y="100054"/>
                </a:lnTo>
                <a:lnTo>
                  <a:pt x="35678" y="104802"/>
                </a:lnTo>
                <a:lnTo>
                  <a:pt x="34906" y="112619"/>
                </a:lnTo>
                <a:lnTo>
                  <a:pt x="35654" y="116037"/>
                </a:lnTo>
                <a:lnTo>
                  <a:pt x="39023" y="122374"/>
                </a:lnTo>
                <a:lnTo>
                  <a:pt x="41255" y="124445"/>
                </a:lnTo>
                <a:lnTo>
                  <a:pt x="43696" y="125826"/>
                </a:lnTo>
                <a:lnTo>
                  <a:pt x="46275" y="126746"/>
                </a:lnTo>
                <a:lnTo>
                  <a:pt x="49900" y="127360"/>
                </a:lnTo>
                <a:lnTo>
                  <a:pt x="54222" y="127769"/>
                </a:lnTo>
                <a:lnTo>
                  <a:pt x="59008" y="128042"/>
                </a:lnTo>
                <a:lnTo>
                  <a:pt x="63151" y="129176"/>
                </a:lnTo>
                <a:lnTo>
                  <a:pt x="66865" y="130885"/>
                </a:lnTo>
                <a:lnTo>
                  <a:pt x="70294" y="132976"/>
                </a:lnTo>
                <a:lnTo>
                  <a:pt x="74485" y="134371"/>
                </a:lnTo>
                <a:lnTo>
                  <a:pt x="79184" y="135300"/>
                </a:lnTo>
                <a:lnTo>
                  <a:pt x="84222" y="135920"/>
                </a:lnTo>
                <a:lnTo>
                  <a:pt x="89485" y="136333"/>
                </a:lnTo>
                <a:lnTo>
                  <a:pt x="94899" y="136609"/>
                </a:lnTo>
                <a:lnTo>
                  <a:pt x="100414" y="136792"/>
                </a:lnTo>
                <a:lnTo>
                  <a:pt x="105995" y="137867"/>
                </a:lnTo>
                <a:lnTo>
                  <a:pt x="111620" y="139536"/>
                </a:lnTo>
                <a:lnTo>
                  <a:pt x="117276" y="141602"/>
                </a:lnTo>
                <a:lnTo>
                  <a:pt x="122951" y="142978"/>
                </a:lnTo>
                <a:lnTo>
                  <a:pt x="128640" y="143896"/>
                </a:lnTo>
                <a:lnTo>
                  <a:pt x="134337" y="144508"/>
                </a:lnTo>
                <a:lnTo>
                  <a:pt x="142898" y="147774"/>
                </a:lnTo>
                <a:lnTo>
                  <a:pt x="153368" y="152808"/>
                </a:lnTo>
                <a:lnTo>
                  <a:pt x="165110" y="159022"/>
                </a:lnTo>
                <a:lnTo>
                  <a:pt x="173891" y="164117"/>
                </a:lnTo>
                <a:lnTo>
                  <a:pt x="180697" y="168466"/>
                </a:lnTo>
                <a:lnTo>
                  <a:pt x="186187" y="172318"/>
                </a:lnTo>
                <a:lnTo>
                  <a:pt x="190800" y="175839"/>
                </a:lnTo>
                <a:lnTo>
                  <a:pt x="194827" y="179138"/>
                </a:lnTo>
                <a:lnTo>
                  <a:pt x="198465" y="182290"/>
                </a:lnTo>
                <a:lnTo>
                  <a:pt x="200890" y="185344"/>
                </a:lnTo>
                <a:lnTo>
                  <a:pt x="203584" y="191278"/>
                </a:lnTo>
                <a:lnTo>
                  <a:pt x="204303" y="195146"/>
                </a:lnTo>
                <a:lnTo>
                  <a:pt x="204782" y="199629"/>
                </a:lnTo>
                <a:lnTo>
                  <a:pt x="205101" y="204524"/>
                </a:lnTo>
                <a:lnTo>
                  <a:pt x="204362" y="208739"/>
                </a:lnTo>
                <a:lnTo>
                  <a:pt x="201000" y="215963"/>
                </a:lnTo>
                <a:lnTo>
                  <a:pt x="196330" y="222348"/>
                </a:lnTo>
                <a:lnTo>
                  <a:pt x="191080" y="228361"/>
                </a:lnTo>
                <a:lnTo>
                  <a:pt x="185572" y="234209"/>
                </a:lnTo>
                <a:lnTo>
                  <a:pt x="181817" y="237102"/>
                </a:lnTo>
                <a:lnTo>
                  <a:pt x="177409" y="239982"/>
                </a:lnTo>
                <a:lnTo>
                  <a:pt x="172565" y="242856"/>
                </a:lnTo>
                <a:lnTo>
                  <a:pt x="166478" y="245724"/>
                </a:lnTo>
                <a:lnTo>
                  <a:pt x="159563" y="248588"/>
                </a:lnTo>
                <a:lnTo>
                  <a:pt x="152095" y="251450"/>
                </a:lnTo>
                <a:lnTo>
                  <a:pt x="136177" y="257171"/>
                </a:lnTo>
                <a:lnTo>
                  <a:pt x="127932" y="260029"/>
                </a:lnTo>
                <a:lnTo>
                  <a:pt x="121483" y="261935"/>
                </a:lnTo>
                <a:lnTo>
                  <a:pt x="116231" y="263206"/>
                </a:lnTo>
                <a:lnTo>
                  <a:pt x="111777" y="264053"/>
                </a:lnTo>
                <a:lnTo>
                  <a:pt x="105950" y="264618"/>
                </a:lnTo>
                <a:lnTo>
                  <a:pt x="99209" y="264994"/>
                </a:lnTo>
                <a:lnTo>
                  <a:pt x="85050" y="265412"/>
                </a:lnTo>
                <a:lnTo>
                  <a:pt x="54580" y="265703"/>
                </a:lnTo>
                <a:lnTo>
                  <a:pt x="48769" y="264765"/>
                </a:lnTo>
                <a:lnTo>
                  <a:pt x="42990" y="263188"/>
                </a:lnTo>
                <a:lnTo>
                  <a:pt x="37232" y="261183"/>
                </a:lnTo>
                <a:lnTo>
                  <a:pt x="32441" y="258894"/>
                </a:lnTo>
                <a:lnTo>
                  <a:pt x="28295" y="256416"/>
                </a:lnTo>
                <a:lnTo>
                  <a:pt x="24578" y="253811"/>
                </a:lnTo>
                <a:lnTo>
                  <a:pt x="21148" y="251122"/>
                </a:lnTo>
                <a:lnTo>
                  <a:pt x="14796" y="245595"/>
                </a:lnTo>
                <a:lnTo>
                  <a:pt x="11769" y="243740"/>
                </a:lnTo>
                <a:lnTo>
                  <a:pt x="8799" y="242503"/>
                </a:lnTo>
                <a:lnTo>
                  <a:pt x="0" y="240030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201"/>
          <p:cNvSpPr/>
          <p:nvPr/>
        </p:nvSpPr>
        <p:spPr bwMode="auto">
          <a:xfrm>
            <a:off x="6407706" y="3197542"/>
            <a:ext cx="50245" cy="214313"/>
          </a:xfrm>
          <a:custGeom>
            <a:avLst/>
            <a:gdLst/>
            <a:ahLst/>
            <a:cxnLst/>
            <a:rect l="0" t="0" r="0" b="0"/>
            <a:pathLst>
              <a:path w="50245" h="214313">
                <a:moveTo>
                  <a:pt x="7381" y="0"/>
                </a:moveTo>
                <a:lnTo>
                  <a:pt x="2831" y="13653"/>
                </a:lnTo>
                <a:lnTo>
                  <a:pt x="1489" y="18627"/>
                </a:lnTo>
                <a:lnTo>
                  <a:pt x="596" y="22895"/>
                </a:lnTo>
                <a:lnTo>
                  <a:pt x="0" y="26694"/>
                </a:lnTo>
                <a:lnTo>
                  <a:pt x="555" y="31131"/>
                </a:lnTo>
                <a:lnTo>
                  <a:pt x="1878" y="35994"/>
                </a:lnTo>
                <a:lnTo>
                  <a:pt x="3713" y="41141"/>
                </a:lnTo>
                <a:lnTo>
                  <a:pt x="4935" y="45525"/>
                </a:lnTo>
                <a:lnTo>
                  <a:pt x="5750" y="49400"/>
                </a:lnTo>
                <a:lnTo>
                  <a:pt x="11610" y="85217"/>
                </a:lnTo>
                <a:lnTo>
                  <a:pt x="13058" y="95864"/>
                </a:lnTo>
                <a:lnTo>
                  <a:pt x="14023" y="104867"/>
                </a:lnTo>
                <a:lnTo>
                  <a:pt x="14666" y="112774"/>
                </a:lnTo>
                <a:lnTo>
                  <a:pt x="16048" y="118998"/>
                </a:lnTo>
                <a:lnTo>
                  <a:pt x="17921" y="124099"/>
                </a:lnTo>
                <a:lnTo>
                  <a:pt x="27773" y="143682"/>
                </a:lnTo>
                <a:lnTo>
                  <a:pt x="30500" y="151985"/>
                </a:lnTo>
                <a:lnTo>
                  <a:pt x="33271" y="162284"/>
                </a:lnTo>
                <a:lnTo>
                  <a:pt x="36071" y="173911"/>
                </a:lnTo>
                <a:lnTo>
                  <a:pt x="38891" y="183569"/>
                </a:lnTo>
                <a:lnTo>
                  <a:pt x="41722" y="191911"/>
                </a:lnTo>
                <a:lnTo>
                  <a:pt x="50244" y="214312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202"/>
          <p:cNvSpPr/>
          <p:nvPr/>
        </p:nvSpPr>
        <p:spPr bwMode="auto">
          <a:xfrm>
            <a:off x="6527068" y="3172531"/>
            <a:ext cx="204486" cy="513645"/>
          </a:xfrm>
          <a:custGeom>
            <a:avLst/>
            <a:gdLst/>
            <a:ahLst/>
            <a:cxnLst/>
            <a:rect l="0" t="0" r="0" b="0"/>
            <a:pathLst>
              <a:path w="204486" h="513645">
                <a:moveTo>
                  <a:pt x="145194" y="16439"/>
                </a:moveTo>
                <a:lnTo>
                  <a:pt x="136092" y="7337"/>
                </a:lnTo>
                <a:lnTo>
                  <a:pt x="131506" y="4656"/>
                </a:lnTo>
                <a:lnTo>
                  <a:pt x="126544" y="2868"/>
                </a:lnTo>
                <a:lnTo>
                  <a:pt x="121331" y="1677"/>
                </a:lnTo>
                <a:lnTo>
                  <a:pt x="116903" y="882"/>
                </a:lnTo>
                <a:lnTo>
                  <a:pt x="112998" y="353"/>
                </a:lnTo>
                <a:lnTo>
                  <a:pt x="109443" y="0"/>
                </a:lnTo>
                <a:lnTo>
                  <a:pt x="106120" y="717"/>
                </a:lnTo>
                <a:lnTo>
                  <a:pt x="99887" y="4054"/>
                </a:lnTo>
                <a:lnTo>
                  <a:pt x="95940" y="6277"/>
                </a:lnTo>
                <a:lnTo>
                  <a:pt x="86473" y="11287"/>
                </a:lnTo>
                <a:lnTo>
                  <a:pt x="82234" y="14909"/>
                </a:lnTo>
                <a:lnTo>
                  <a:pt x="78455" y="19229"/>
                </a:lnTo>
                <a:lnTo>
                  <a:pt x="74984" y="24014"/>
                </a:lnTo>
                <a:lnTo>
                  <a:pt x="69813" y="30061"/>
                </a:lnTo>
                <a:lnTo>
                  <a:pt x="63508" y="36951"/>
                </a:lnTo>
                <a:lnTo>
                  <a:pt x="56447" y="44401"/>
                </a:lnTo>
                <a:lnTo>
                  <a:pt x="50787" y="51272"/>
                </a:lnTo>
                <a:lnTo>
                  <a:pt x="46061" y="57759"/>
                </a:lnTo>
                <a:lnTo>
                  <a:pt x="27082" y="86407"/>
                </a:lnTo>
                <a:lnTo>
                  <a:pt x="22637" y="93564"/>
                </a:lnTo>
                <a:lnTo>
                  <a:pt x="18722" y="100241"/>
                </a:lnTo>
                <a:lnTo>
                  <a:pt x="15159" y="106597"/>
                </a:lnTo>
                <a:lnTo>
                  <a:pt x="11832" y="115596"/>
                </a:lnTo>
                <a:lnTo>
                  <a:pt x="8660" y="126359"/>
                </a:lnTo>
                <a:lnTo>
                  <a:pt x="5595" y="138296"/>
                </a:lnTo>
                <a:lnTo>
                  <a:pt x="3550" y="148160"/>
                </a:lnTo>
                <a:lnTo>
                  <a:pt x="1279" y="164199"/>
                </a:lnTo>
                <a:lnTo>
                  <a:pt x="673" y="173048"/>
                </a:lnTo>
                <a:lnTo>
                  <a:pt x="270" y="182757"/>
                </a:lnTo>
                <a:lnTo>
                  <a:pt x="0" y="193040"/>
                </a:lnTo>
                <a:lnTo>
                  <a:pt x="773" y="201801"/>
                </a:lnTo>
                <a:lnTo>
                  <a:pt x="4172" y="216614"/>
                </a:lnTo>
                <a:lnTo>
                  <a:pt x="8857" y="227008"/>
                </a:lnTo>
                <a:lnTo>
                  <a:pt x="11441" y="231113"/>
                </a:lnTo>
                <a:lnTo>
                  <a:pt x="14115" y="233850"/>
                </a:lnTo>
                <a:lnTo>
                  <a:pt x="16851" y="235674"/>
                </a:lnTo>
                <a:lnTo>
                  <a:pt x="22430" y="237702"/>
                </a:lnTo>
                <a:lnTo>
                  <a:pt x="28085" y="238603"/>
                </a:lnTo>
                <a:lnTo>
                  <a:pt x="33773" y="239003"/>
                </a:lnTo>
                <a:lnTo>
                  <a:pt x="36623" y="239110"/>
                </a:lnTo>
                <a:lnTo>
                  <a:pt x="41381" y="237276"/>
                </a:lnTo>
                <a:lnTo>
                  <a:pt x="47410" y="234149"/>
                </a:lnTo>
                <a:lnTo>
                  <a:pt x="54287" y="230159"/>
                </a:lnTo>
                <a:lnTo>
                  <a:pt x="62682" y="223689"/>
                </a:lnTo>
                <a:lnTo>
                  <a:pt x="72088" y="215565"/>
                </a:lnTo>
                <a:lnTo>
                  <a:pt x="82170" y="206340"/>
                </a:lnTo>
                <a:lnTo>
                  <a:pt x="89842" y="198284"/>
                </a:lnTo>
                <a:lnTo>
                  <a:pt x="95911" y="191009"/>
                </a:lnTo>
                <a:lnTo>
                  <a:pt x="100908" y="184254"/>
                </a:lnTo>
                <a:lnTo>
                  <a:pt x="111542" y="169128"/>
                </a:lnTo>
                <a:lnTo>
                  <a:pt x="117044" y="161094"/>
                </a:lnTo>
                <a:lnTo>
                  <a:pt x="121665" y="153833"/>
                </a:lnTo>
                <a:lnTo>
                  <a:pt x="125698" y="147088"/>
                </a:lnTo>
                <a:lnTo>
                  <a:pt x="129339" y="140685"/>
                </a:lnTo>
                <a:lnTo>
                  <a:pt x="135925" y="128492"/>
                </a:lnTo>
                <a:lnTo>
                  <a:pt x="139015" y="122573"/>
                </a:lnTo>
                <a:lnTo>
                  <a:pt x="141075" y="114817"/>
                </a:lnTo>
                <a:lnTo>
                  <a:pt x="142448" y="105837"/>
                </a:lnTo>
                <a:lnTo>
                  <a:pt x="143363" y="96040"/>
                </a:lnTo>
                <a:lnTo>
                  <a:pt x="143973" y="86651"/>
                </a:lnTo>
                <a:lnTo>
                  <a:pt x="144380" y="77535"/>
                </a:lnTo>
                <a:lnTo>
                  <a:pt x="144651" y="68599"/>
                </a:lnTo>
                <a:lnTo>
                  <a:pt x="142413" y="53591"/>
                </a:lnTo>
                <a:lnTo>
                  <a:pt x="139195" y="43428"/>
                </a:lnTo>
                <a:lnTo>
                  <a:pt x="138338" y="42052"/>
                </a:lnTo>
                <a:lnTo>
                  <a:pt x="137766" y="42087"/>
                </a:lnTo>
                <a:lnTo>
                  <a:pt x="137130" y="47205"/>
                </a:lnTo>
                <a:lnTo>
                  <a:pt x="136772" y="60797"/>
                </a:lnTo>
                <a:lnTo>
                  <a:pt x="137641" y="73301"/>
                </a:lnTo>
                <a:lnTo>
                  <a:pt x="139206" y="81969"/>
                </a:lnTo>
                <a:lnTo>
                  <a:pt x="141202" y="91558"/>
                </a:lnTo>
                <a:lnTo>
                  <a:pt x="143420" y="107293"/>
                </a:lnTo>
                <a:lnTo>
                  <a:pt x="144011" y="114155"/>
                </a:lnTo>
                <a:lnTo>
                  <a:pt x="146310" y="124446"/>
                </a:lnTo>
                <a:lnTo>
                  <a:pt x="149748" y="137021"/>
                </a:lnTo>
                <a:lnTo>
                  <a:pt x="153945" y="151119"/>
                </a:lnTo>
                <a:lnTo>
                  <a:pt x="157696" y="166233"/>
                </a:lnTo>
                <a:lnTo>
                  <a:pt x="161149" y="182024"/>
                </a:lnTo>
                <a:lnTo>
                  <a:pt x="164403" y="198267"/>
                </a:lnTo>
                <a:lnTo>
                  <a:pt x="169430" y="211952"/>
                </a:lnTo>
                <a:lnTo>
                  <a:pt x="175639" y="223933"/>
                </a:lnTo>
                <a:lnTo>
                  <a:pt x="182635" y="234778"/>
                </a:lnTo>
                <a:lnTo>
                  <a:pt x="188253" y="244866"/>
                </a:lnTo>
                <a:lnTo>
                  <a:pt x="192950" y="254448"/>
                </a:lnTo>
                <a:lnTo>
                  <a:pt x="197033" y="263694"/>
                </a:lnTo>
                <a:lnTo>
                  <a:pt x="199757" y="272716"/>
                </a:lnTo>
                <a:lnTo>
                  <a:pt x="201571" y="281588"/>
                </a:lnTo>
                <a:lnTo>
                  <a:pt x="202782" y="290359"/>
                </a:lnTo>
                <a:lnTo>
                  <a:pt x="203588" y="301923"/>
                </a:lnTo>
                <a:lnTo>
                  <a:pt x="204126" y="315346"/>
                </a:lnTo>
                <a:lnTo>
                  <a:pt x="204485" y="330010"/>
                </a:lnTo>
                <a:lnTo>
                  <a:pt x="202818" y="342644"/>
                </a:lnTo>
                <a:lnTo>
                  <a:pt x="199803" y="353924"/>
                </a:lnTo>
                <a:lnTo>
                  <a:pt x="195888" y="364301"/>
                </a:lnTo>
                <a:lnTo>
                  <a:pt x="193277" y="374077"/>
                </a:lnTo>
                <a:lnTo>
                  <a:pt x="191537" y="383452"/>
                </a:lnTo>
                <a:lnTo>
                  <a:pt x="190377" y="392559"/>
                </a:lnTo>
                <a:lnTo>
                  <a:pt x="187698" y="401488"/>
                </a:lnTo>
                <a:lnTo>
                  <a:pt x="184008" y="410298"/>
                </a:lnTo>
                <a:lnTo>
                  <a:pt x="179642" y="419029"/>
                </a:lnTo>
                <a:lnTo>
                  <a:pt x="175780" y="427707"/>
                </a:lnTo>
                <a:lnTo>
                  <a:pt x="172252" y="436350"/>
                </a:lnTo>
                <a:lnTo>
                  <a:pt x="168948" y="444970"/>
                </a:lnTo>
                <a:lnTo>
                  <a:pt x="163887" y="453574"/>
                </a:lnTo>
                <a:lnTo>
                  <a:pt x="157656" y="462167"/>
                </a:lnTo>
                <a:lnTo>
                  <a:pt x="150644" y="470753"/>
                </a:lnTo>
                <a:lnTo>
                  <a:pt x="143113" y="478382"/>
                </a:lnTo>
                <a:lnTo>
                  <a:pt x="135234" y="485374"/>
                </a:lnTo>
                <a:lnTo>
                  <a:pt x="127124" y="491939"/>
                </a:lnTo>
                <a:lnTo>
                  <a:pt x="119813" y="497269"/>
                </a:lnTo>
                <a:lnTo>
                  <a:pt x="113033" y="501775"/>
                </a:lnTo>
                <a:lnTo>
                  <a:pt x="106608" y="505731"/>
                </a:lnTo>
                <a:lnTo>
                  <a:pt x="100420" y="508369"/>
                </a:lnTo>
                <a:lnTo>
                  <a:pt x="94390" y="510127"/>
                </a:lnTo>
                <a:lnTo>
                  <a:pt x="88465" y="511299"/>
                </a:lnTo>
                <a:lnTo>
                  <a:pt x="82609" y="512081"/>
                </a:lnTo>
                <a:lnTo>
                  <a:pt x="76801" y="512602"/>
                </a:lnTo>
                <a:lnTo>
                  <a:pt x="64604" y="513335"/>
                </a:lnTo>
                <a:lnTo>
                  <a:pt x="50897" y="513644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203"/>
          <p:cNvSpPr/>
          <p:nvPr/>
        </p:nvSpPr>
        <p:spPr bwMode="auto">
          <a:xfrm>
            <a:off x="6800850" y="3206114"/>
            <a:ext cx="274320" cy="265749"/>
          </a:xfrm>
          <a:custGeom>
            <a:avLst/>
            <a:gdLst/>
            <a:ahLst/>
            <a:cxnLst/>
            <a:rect l="0" t="0" r="0" b="0"/>
            <a:pathLst>
              <a:path w="274320" h="265749">
                <a:moveTo>
                  <a:pt x="0" y="0"/>
                </a:moveTo>
                <a:lnTo>
                  <a:pt x="9101" y="9102"/>
                </a:lnTo>
                <a:lnTo>
                  <a:pt x="11783" y="12736"/>
                </a:lnTo>
                <a:lnTo>
                  <a:pt x="14761" y="19313"/>
                </a:lnTo>
                <a:lnTo>
                  <a:pt x="16509" y="26211"/>
                </a:lnTo>
                <a:lnTo>
                  <a:pt x="20989" y="46575"/>
                </a:lnTo>
                <a:lnTo>
                  <a:pt x="22565" y="65340"/>
                </a:lnTo>
                <a:lnTo>
                  <a:pt x="23616" y="89280"/>
                </a:lnTo>
                <a:lnTo>
                  <a:pt x="25302" y="164321"/>
                </a:lnTo>
                <a:lnTo>
                  <a:pt x="26393" y="173365"/>
                </a:lnTo>
                <a:lnTo>
                  <a:pt x="28072" y="180347"/>
                </a:lnTo>
                <a:lnTo>
                  <a:pt x="30145" y="185954"/>
                </a:lnTo>
                <a:lnTo>
                  <a:pt x="32479" y="190644"/>
                </a:lnTo>
                <a:lnTo>
                  <a:pt x="37613" y="198396"/>
                </a:lnTo>
                <a:lnTo>
                  <a:pt x="39362" y="197034"/>
                </a:lnTo>
                <a:lnTo>
                  <a:pt x="40529" y="192316"/>
                </a:lnTo>
                <a:lnTo>
                  <a:pt x="41307" y="185361"/>
                </a:lnTo>
                <a:lnTo>
                  <a:pt x="43730" y="174057"/>
                </a:lnTo>
                <a:lnTo>
                  <a:pt x="47251" y="159853"/>
                </a:lnTo>
                <a:lnTo>
                  <a:pt x="51503" y="143717"/>
                </a:lnTo>
                <a:lnTo>
                  <a:pt x="54338" y="130101"/>
                </a:lnTo>
                <a:lnTo>
                  <a:pt x="56228" y="118167"/>
                </a:lnTo>
                <a:lnTo>
                  <a:pt x="57487" y="107353"/>
                </a:lnTo>
                <a:lnTo>
                  <a:pt x="59280" y="98239"/>
                </a:lnTo>
                <a:lnTo>
                  <a:pt x="61428" y="90258"/>
                </a:lnTo>
                <a:lnTo>
                  <a:pt x="63811" y="83032"/>
                </a:lnTo>
                <a:lnTo>
                  <a:pt x="67306" y="75357"/>
                </a:lnTo>
                <a:lnTo>
                  <a:pt x="71540" y="67383"/>
                </a:lnTo>
                <a:lnTo>
                  <a:pt x="76268" y="59210"/>
                </a:lnTo>
                <a:lnTo>
                  <a:pt x="82278" y="50903"/>
                </a:lnTo>
                <a:lnTo>
                  <a:pt x="89141" y="42508"/>
                </a:lnTo>
                <a:lnTo>
                  <a:pt x="96575" y="34054"/>
                </a:lnTo>
                <a:lnTo>
                  <a:pt x="103436" y="27465"/>
                </a:lnTo>
                <a:lnTo>
                  <a:pt x="109914" y="22121"/>
                </a:lnTo>
                <a:lnTo>
                  <a:pt x="116139" y="17605"/>
                </a:lnTo>
                <a:lnTo>
                  <a:pt x="121241" y="13642"/>
                </a:lnTo>
                <a:lnTo>
                  <a:pt x="129450" y="6698"/>
                </a:lnTo>
                <a:lnTo>
                  <a:pt x="134877" y="4466"/>
                </a:lnTo>
                <a:lnTo>
                  <a:pt x="141353" y="2977"/>
                </a:lnTo>
                <a:lnTo>
                  <a:pt x="148528" y="1985"/>
                </a:lnTo>
                <a:lnTo>
                  <a:pt x="154263" y="2276"/>
                </a:lnTo>
                <a:lnTo>
                  <a:pt x="159039" y="3423"/>
                </a:lnTo>
                <a:lnTo>
                  <a:pt x="163176" y="5139"/>
                </a:lnTo>
                <a:lnTo>
                  <a:pt x="167839" y="7236"/>
                </a:lnTo>
                <a:lnTo>
                  <a:pt x="178099" y="12106"/>
                </a:lnTo>
                <a:lnTo>
                  <a:pt x="186470" y="17446"/>
                </a:lnTo>
                <a:lnTo>
                  <a:pt x="190035" y="20203"/>
                </a:lnTo>
                <a:lnTo>
                  <a:pt x="196538" y="28347"/>
                </a:lnTo>
                <a:lnTo>
                  <a:pt x="199604" y="33186"/>
                </a:lnTo>
                <a:lnTo>
                  <a:pt x="202603" y="39269"/>
                </a:lnTo>
                <a:lnTo>
                  <a:pt x="205554" y="46182"/>
                </a:lnTo>
                <a:lnTo>
                  <a:pt x="208472" y="53648"/>
                </a:lnTo>
                <a:lnTo>
                  <a:pt x="210419" y="60531"/>
                </a:lnTo>
                <a:lnTo>
                  <a:pt x="211717" y="67024"/>
                </a:lnTo>
                <a:lnTo>
                  <a:pt x="212582" y="73258"/>
                </a:lnTo>
                <a:lnTo>
                  <a:pt x="218351" y="109336"/>
                </a:lnTo>
                <a:lnTo>
                  <a:pt x="226092" y="151670"/>
                </a:lnTo>
                <a:lnTo>
                  <a:pt x="228833" y="163979"/>
                </a:lnTo>
                <a:lnTo>
                  <a:pt x="231612" y="175042"/>
                </a:lnTo>
                <a:lnTo>
                  <a:pt x="234418" y="185275"/>
                </a:lnTo>
                <a:lnTo>
                  <a:pt x="238193" y="194002"/>
                </a:lnTo>
                <a:lnTo>
                  <a:pt x="242616" y="201725"/>
                </a:lnTo>
                <a:lnTo>
                  <a:pt x="247469" y="208778"/>
                </a:lnTo>
                <a:lnTo>
                  <a:pt x="251656" y="215386"/>
                </a:lnTo>
                <a:lnTo>
                  <a:pt x="255401" y="221696"/>
                </a:lnTo>
                <a:lnTo>
                  <a:pt x="258850" y="227807"/>
                </a:lnTo>
                <a:lnTo>
                  <a:pt x="261149" y="232834"/>
                </a:lnTo>
                <a:lnTo>
                  <a:pt x="265337" y="245412"/>
                </a:lnTo>
                <a:lnTo>
                  <a:pt x="267379" y="250286"/>
                </a:lnTo>
                <a:lnTo>
                  <a:pt x="274319" y="265748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204"/>
          <p:cNvSpPr/>
          <p:nvPr/>
        </p:nvSpPr>
        <p:spPr bwMode="auto">
          <a:xfrm>
            <a:off x="7143750" y="3139929"/>
            <a:ext cx="308610" cy="289072"/>
          </a:xfrm>
          <a:custGeom>
            <a:avLst/>
            <a:gdLst/>
            <a:ahLst/>
            <a:cxnLst/>
            <a:rect l="0" t="0" r="0" b="0"/>
            <a:pathLst>
              <a:path w="308610" h="289072">
                <a:moveTo>
                  <a:pt x="0" y="74758"/>
                </a:moveTo>
                <a:lnTo>
                  <a:pt x="4550" y="92962"/>
                </a:lnTo>
                <a:lnTo>
                  <a:pt x="6844" y="100229"/>
                </a:lnTo>
                <a:lnTo>
                  <a:pt x="9325" y="106979"/>
                </a:lnTo>
                <a:lnTo>
                  <a:pt x="11931" y="113383"/>
                </a:lnTo>
                <a:lnTo>
                  <a:pt x="13669" y="119558"/>
                </a:lnTo>
                <a:lnTo>
                  <a:pt x="14828" y="125580"/>
                </a:lnTo>
                <a:lnTo>
                  <a:pt x="17067" y="144018"/>
                </a:lnTo>
                <a:lnTo>
                  <a:pt x="21239" y="180788"/>
                </a:lnTo>
                <a:lnTo>
                  <a:pt x="21779" y="196880"/>
                </a:lnTo>
                <a:lnTo>
                  <a:pt x="21187" y="210465"/>
                </a:lnTo>
                <a:lnTo>
                  <a:pt x="19839" y="222379"/>
                </a:lnTo>
                <a:lnTo>
                  <a:pt x="18941" y="232227"/>
                </a:lnTo>
                <a:lnTo>
                  <a:pt x="18342" y="240697"/>
                </a:lnTo>
                <a:lnTo>
                  <a:pt x="17943" y="248249"/>
                </a:lnTo>
                <a:lnTo>
                  <a:pt x="17499" y="261720"/>
                </a:lnTo>
                <a:lnTo>
                  <a:pt x="17381" y="267980"/>
                </a:lnTo>
                <a:lnTo>
                  <a:pt x="19207" y="273105"/>
                </a:lnTo>
                <a:lnTo>
                  <a:pt x="22330" y="277474"/>
                </a:lnTo>
                <a:lnTo>
                  <a:pt x="31927" y="286780"/>
                </a:lnTo>
                <a:lnTo>
                  <a:pt x="29857" y="286591"/>
                </a:lnTo>
                <a:lnTo>
                  <a:pt x="25620" y="285513"/>
                </a:lnTo>
                <a:lnTo>
                  <a:pt x="19937" y="283841"/>
                </a:lnTo>
                <a:lnTo>
                  <a:pt x="11083" y="279444"/>
                </a:lnTo>
                <a:lnTo>
                  <a:pt x="7389" y="276938"/>
                </a:lnTo>
                <a:lnTo>
                  <a:pt x="4926" y="273362"/>
                </a:lnTo>
                <a:lnTo>
                  <a:pt x="3284" y="269073"/>
                </a:lnTo>
                <a:lnTo>
                  <a:pt x="2189" y="264309"/>
                </a:lnTo>
                <a:lnTo>
                  <a:pt x="1459" y="254465"/>
                </a:lnTo>
                <a:lnTo>
                  <a:pt x="973" y="241235"/>
                </a:lnTo>
                <a:lnTo>
                  <a:pt x="192" y="185747"/>
                </a:lnTo>
                <a:lnTo>
                  <a:pt x="1080" y="173516"/>
                </a:lnTo>
                <a:lnTo>
                  <a:pt x="2625" y="161552"/>
                </a:lnTo>
                <a:lnTo>
                  <a:pt x="4608" y="149765"/>
                </a:lnTo>
                <a:lnTo>
                  <a:pt x="9739" y="135240"/>
                </a:lnTo>
                <a:lnTo>
                  <a:pt x="16971" y="118890"/>
                </a:lnTo>
                <a:lnTo>
                  <a:pt x="25601" y="101322"/>
                </a:lnTo>
                <a:lnTo>
                  <a:pt x="34212" y="84847"/>
                </a:lnTo>
                <a:lnTo>
                  <a:pt x="51400" y="53842"/>
                </a:lnTo>
                <a:lnTo>
                  <a:pt x="59984" y="41764"/>
                </a:lnTo>
                <a:lnTo>
                  <a:pt x="68564" y="31807"/>
                </a:lnTo>
                <a:lnTo>
                  <a:pt x="93765" y="6690"/>
                </a:lnTo>
                <a:lnTo>
                  <a:pt x="101363" y="1643"/>
                </a:lnTo>
                <a:lnTo>
                  <a:pt x="104723" y="297"/>
                </a:lnTo>
                <a:lnTo>
                  <a:pt x="107915" y="352"/>
                </a:lnTo>
                <a:lnTo>
                  <a:pt x="110996" y="1342"/>
                </a:lnTo>
                <a:lnTo>
                  <a:pt x="116959" y="4981"/>
                </a:lnTo>
                <a:lnTo>
                  <a:pt x="122784" y="9774"/>
                </a:lnTo>
                <a:lnTo>
                  <a:pt x="131088" y="17619"/>
                </a:lnTo>
                <a:lnTo>
                  <a:pt x="135969" y="22378"/>
                </a:lnTo>
                <a:lnTo>
                  <a:pt x="140176" y="27455"/>
                </a:lnTo>
                <a:lnTo>
                  <a:pt x="143933" y="32745"/>
                </a:lnTo>
                <a:lnTo>
                  <a:pt x="151600" y="44656"/>
                </a:lnTo>
                <a:lnTo>
                  <a:pt x="161358" y="59474"/>
                </a:lnTo>
                <a:lnTo>
                  <a:pt x="164722" y="67426"/>
                </a:lnTo>
                <a:lnTo>
                  <a:pt x="166965" y="75585"/>
                </a:lnTo>
                <a:lnTo>
                  <a:pt x="168459" y="83882"/>
                </a:lnTo>
                <a:lnTo>
                  <a:pt x="170408" y="92271"/>
                </a:lnTo>
                <a:lnTo>
                  <a:pt x="172661" y="100721"/>
                </a:lnTo>
                <a:lnTo>
                  <a:pt x="175114" y="109212"/>
                </a:lnTo>
                <a:lnTo>
                  <a:pt x="177703" y="119634"/>
                </a:lnTo>
                <a:lnTo>
                  <a:pt x="183119" y="143916"/>
                </a:lnTo>
                <a:lnTo>
                  <a:pt x="184944" y="155153"/>
                </a:lnTo>
                <a:lnTo>
                  <a:pt x="186161" y="165502"/>
                </a:lnTo>
                <a:lnTo>
                  <a:pt x="186973" y="175259"/>
                </a:lnTo>
                <a:lnTo>
                  <a:pt x="186561" y="183669"/>
                </a:lnTo>
                <a:lnTo>
                  <a:pt x="185334" y="191180"/>
                </a:lnTo>
                <a:lnTo>
                  <a:pt x="183563" y="198093"/>
                </a:lnTo>
                <a:lnTo>
                  <a:pt x="182383" y="205559"/>
                </a:lnTo>
                <a:lnTo>
                  <a:pt x="181596" y="213394"/>
                </a:lnTo>
                <a:lnTo>
                  <a:pt x="181071" y="221474"/>
                </a:lnTo>
                <a:lnTo>
                  <a:pt x="179769" y="229719"/>
                </a:lnTo>
                <a:lnTo>
                  <a:pt x="177948" y="238073"/>
                </a:lnTo>
                <a:lnTo>
                  <a:pt x="172733" y="258360"/>
                </a:lnTo>
                <a:lnTo>
                  <a:pt x="172305" y="259072"/>
                </a:lnTo>
                <a:lnTo>
                  <a:pt x="172020" y="258594"/>
                </a:lnTo>
                <a:lnTo>
                  <a:pt x="171830" y="257323"/>
                </a:lnTo>
                <a:lnTo>
                  <a:pt x="169079" y="250831"/>
                </a:lnTo>
                <a:lnTo>
                  <a:pt x="167012" y="246432"/>
                </a:lnTo>
                <a:lnTo>
                  <a:pt x="164681" y="240642"/>
                </a:lnTo>
                <a:lnTo>
                  <a:pt x="159552" y="226589"/>
                </a:lnTo>
                <a:lnTo>
                  <a:pt x="157802" y="218841"/>
                </a:lnTo>
                <a:lnTo>
                  <a:pt x="156636" y="210819"/>
                </a:lnTo>
                <a:lnTo>
                  <a:pt x="155859" y="202613"/>
                </a:lnTo>
                <a:lnTo>
                  <a:pt x="155341" y="194284"/>
                </a:lnTo>
                <a:lnTo>
                  <a:pt x="154765" y="177411"/>
                </a:lnTo>
                <a:lnTo>
                  <a:pt x="155564" y="166053"/>
                </a:lnTo>
                <a:lnTo>
                  <a:pt x="157050" y="152766"/>
                </a:lnTo>
                <a:lnTo>
                  <a:pt x="158992" y="138194"/>
                </a:lnTo>
                <a:lnTo>
                  <a:pt x="163145" y="123716"/>
                </a:lnTo>
                <a:lnTo>
                  <a:pt x="168771" y="109302"/>
                </a:lnTo>
                <a:lnTo>
                  <a:pt x="175379" y="94930"/>
                </a:lnTo>
                <a:lnTo>
                  <a:pt x="183594" y="79633"/>
                </a:lnTo>
                <a:lnTo>
                  <a:pt x="192881" y="63721"/>
                </a:lnTo>
                <a:lnTo>
                  <a:pt x="202882" y="47397"/>
                </a:lnTo>
                <a:lnTo>
                  <a:pt x="211455" y="35563"/>
                </a:lnTo>
                <a:lnTo>
                  <a:pt x="219075" y="26720"/>
                </a:lnTo>
                <a:lnTo>
                  <a:pt x="226059" y="19873"/>
                </a:lnTo>
                <a:lnTo>
                  <a:pt x="232621" y="14355"/>
                </a:lnTo>
                <a:lnTo>
                  <a:pt x="238901" y="9725"/>
                </a:lnTo>
                <a:lnTo>
                  <a:pt x="244992" y="5685"/>
                </a:lnTo>
                <a:lnTo>
                  <a:pt x="254300" y="1196"/>
                </a:lnTo>
                <a:lnTo>
                  <a:pt x="258116" y="0"/>
                </a:lnTo>
                <a:lnTo>
                  <a:pt x="261612" y="154"/>
                </a:lnTo>
                <a:lnTo>
                  <a:pt x="264896" y="1210"/>
                </a:lnTo>
                <a:lnTo>
                  <a:pt x="268037" y="2866"/>
                </a:lnTo>
                <a:lnTo>
                  <a:pt x="272036" y="6827"/>
                </a:lnTo>
                <a:lnTo>
                  <a:pt x="276607" y="12326"/>
                </a:lnTo>
                <a:lnTo>
                  <a:pt x="281560" y="18849"/>
                </a:lnTo>
                <a:lnTo>
                  <a:pt x="285815" y="26055"/>
                </a:lnTo>
                <a:lnTo>
                  <a:pt x="289603" y="33717"/>
                </a:lnTo>
                <a:lnTo>
                  <a:pt x="293081" y="41682"/>
                </a:lnTo>
                <a:lnTo>
                  <a:pt x="295400" y="52708"/>
                </a:lnTo>
                <a:lnTo>
                  <a:pt x="296945" y="65773"/>
                </a:lnTo>
                <a:lnTo>
                  <a:pt x="297976" y="80198"/>
                </a:lnTo>
                <a:lnTo>
                  <a:pt x="298663" y="95530"/>
                </a:lnTo>
                <a:lnTo>
                  <a:pt x="299426" y="127805"/>
                </a:lnTo>
                <a:lnTo>
                  <a:pt x="298677" y="142508"/>
                </a:lnTo>
                <a:lnTo>
                  <a:pt x="297226" y="156119"/>
                </a:lnTo>
                <a:lnTo>
                  <a:pt x="295306" y="169004"/>
                </a:lnTo>
                <a:lnTo>
                  <a:pt x="294025" y="179499"/>
                </a:lnTo>
                <a:lnTo>
                  <a:pt x="293172" y="188400"/>
                </a:lnTo>
                <a:lnTo>
                  <a:pt x="292603" y="196239"/>
                </a:lnTo>
                <a:lnTo>
                  <a:pt x="291271" y="206228"/>
                </a:lnTo>
                <a:lnTo>
                  <a:pt x="289430" y="217650"/>
                </a:lnTo>
                <a:lnTo>
                  <a:pt x="287251" y="230027"/>
                </a:lnTo>
                <a:lnTo>
                  <a:pt x="286750" y="241135"/>
                </a:lnTo>
                <a:lnTo>
                  <a:pt x="287370" y="251399"/>
                </a:lnTo>
                <a:lnTo>
                  <a:pt x="288735" y="261099"/>
                </a:lnTo>
                <a:lnTo>
                  <a:pt x="291549" y="268517"/>
                </a:lnTo>
                <a:lnTo>
                  <a:pt x="295331" y="274416"/>
                </a:lnTo>
                <a:lnTo>
                  <a:pt x="308609" y="289071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205"/>
          <p:cNvSpPr/>
          <p:nvPr/>
        </p:nvSpPr>
        <p:spPr bwMode="auto">
          <a:xfrm>
            <a:off x="7495222" y="3189398"/>
            <a:ext cx="205741" cy="238803"/>
          </a:xfrm>
          <a:custGeom>
            <a:avLst/>
            <a:gdLst/>
            <a:ahLst/>
            <a:cxnLst/>
            <a:rect l="0" t="0" r="0" b="0"/>
            <a:pathLst>
              <a:path w="205741" h="238803">
                <a:moveTo>
                  <a:pt x="0" y="153877"/>
                </a:moveTo>
                <a:lnTo>
                  <a:pt x="22754" y="149326"/>
                </a:lnTo>
                <a:lnTo>
                  <a:pt x="31362" y="147985"/>
                </a:lnTo>
                <a:lnTo>
                  <a:pt x="39005" y="147091"/>
                </a:lnTo>
                <a:lnTo>
                  <a:pt x="46006" y="146496"/>
                </a:lnTo>
                <a:lnTo>
                  <a:pt x="51625" y="144193"/>
                </a:lnTo>
                <a:lnTo>
                  <a:pt x="56324" y="140754"/>
                </a:lnTo>
                <a:lnTo>
                  <a:pt x="60410" y="136555"/>
                </a:lnTo>
                <a:lnTo>
                  <a:pt x="65039" y="132804"/>
                </a:lnTo>
                <a:lnTo>
                  <a:pt x="70029" y="129351"/>
                </a:lnTo>
                <a:lnTo>
                  <a:pt x="75261" y="126096"/>
                </a:lnTo>
                <a:lnTo>
                  <a:pt x="96277" y="112414"/>
                </a:lnTo>
                <a:lnTo>
                  <a:pt x="102284" y="108137"/>
                </a:lnTo>
                <a:lnTo>
                  <a:pt x="107243" y="104333"/>
                </a:lnTo>
                <a:lnTo>
                  <a:pt x="111500" y="100846"/>
                </a:lnTo>
                <a:lnTo>
                  <a:pt x="116244" y="96615"/>
                </a:lnTo>
                <a:lnTo>
                  <a:pt x="126594" y="86834"/>
                </a:lnTo>
                <a:lnTo>
                  <a:pt x="138580" y="75169"/>
                </a:lnTo>
                <a:lnTo>
                  <a:pt x="141917" y="70925"/>
                </a:lnTo>
                <a:lnTo>
                  <a:pt x="145093" y="66190"/>
                </a:lnTo>
                <a:lnTo>
                  <a:pt x="148164" y="61129"/>
                </a:lnTo>
                <a:lnTo>
                  <a:pt x="151163" y="56803"/>
                </a:lnTo>
                <a:lnTo>
                  <a:pt x="157037" y="49455"/>
                </a:lnTo>
                <a:lnTo>
                  <a:pt x="160282" y="43015"/>
                </a:lnTo>
                <a:lnTo>
                  <a:pt x="161724" y="36977"/>
                </a:lnTo>
                <a:lnTo>
                  <a:pt x="162365" y="31119"/>
                </a:lnTo>
                <a:lnTo>
                  <a:pt x="161583" y="27270"/>
                </a:lnTo>
                <a:lnTo>
                  <a:pt x="160109" y="22800"/>
                </a:lnTo>
                <a:lnTo>
                  <a:pt x="158175" y="17915"/>
                </a:lnTo>
                <a:lnTo>
                  <a:pt x="155932" y="14658"/>
                </a:lnTo>
                <a:lnTo>
                  <a:pt x="153485" y="12486"/>
                </a:lnTo>
                <a:lnTo>
                  <a:pt x="148226" y="9122"/>
                </a:lnTo>
                <a:lnTo>
                  <a:pt x="142713" y="4451"/>
                </a:lnTo>
                <a:lnTo>
                  <a:pt x="139910" y="2824"/>
                </a:lnTo>
                <a:lnTo>
                  <a:pt x="134255" y="1017"/>
                </a:lnTo>
                <a:lnTo>
                  <a:pt x="128566" y="214"/>
                </a:lnTo>
                <a:lnTo>
                  <a:pt x="125716" y="0"/>
                </a:lnTo>
                <a:lnTo>
                  <a:pt x="122863" y="810"/>
                </a:lnTo>
                <a:lnTo>
                  <a:pt x="117153" y="4249"/>
                </a:lnTo>
                <a:lnTo>
                  <a:pt x="111441" y="8953"/>
                </a:lnTo>
                <a:lnTo>
                  <a:pt x="108584" y="11541"/>
                </a:lnTo>
                <a:lnTo>
                  <a:pt x="105727" y="15171"/>
                </a:lnTo>
                <a:lnTo>
                  <a:pt x="102870" y="19496"/>
                </a:lnTo>
                <a:lnTo>
                  <a:pt x="100012" y="24285"/>
                </a:lnTo>
                <a:lnTo>
                  <a:pt x="96202" y="29382"/>
                </a:lnTo>
                <a:lnTo>
                  <a:pt x="91757" y="34685"/>
                </a:lnTo>
                <a:lnTo>
                  <a:pt x="86889" y="40125"/>
                </a:lnTo>
                <a:lnTo>
                  <a:pt x="83644" y="46610"/>
                </a:lnTo>
                <a:lnTo>
                  <a:pt x="81480" y="53791"/>
                </a:lnTo>
                <a:lnTo>
                  <a:pt x="80038" y="61435"/>
                </a:lnTo>
                <a:lnTo>
                  <a:pt x="73355" y="90249"/>
                </a:lnTo>
                <a:lnTo>
                  <a:pt x="68906" y="108601"/>
                </a:lnTo>
                <a:lnTo>
                  <a:pt x="66892" y="125598"/>
                </a:lnTo>
                <a:lnTo>
                  <a:pt x="66502" y="141692"/>
                </a:lnTo>
                <a:lnTo>
                  <a:pt x="67964" y="179476"/>
                </a:lnTo>
                <a:lnTo>
                  <a:pt x="68170" y="188088"/>
                </a:lnTo>
                <a:lnTo>
                  <a:pt x="70211" y="196687"/>
                </a:lnTo>
                <a:lnTo>
                  <a:pt x="73478" y="205277"/>
                </a:lnTo>
                <a:lnTo>
                  <a:pt x="77560" y="213861"/>
                </a:lnTo>
                <a:lnTo>
                  <a:pt x="83139" y="220536"/>
                </a:lnTo>
                <a:lnTo>
                  <a:pt x="89716" y="225939"/>
                </a:lnTo>
                <a:lnTo>
                  <a:pt x="96958" y="230493"/>
                </a:lnTo>
                <a:lnTo>
                  <a:pt x="102739" y="233529"/>
                </a:lnTo>
                <a:lnTo>
                  <a:pt x="107545" y="235553"/>
                </a:lnTo>
                <a:lnTo>
                  <a:pt x="111702" y="236903"/>
                </a:lnTo>
                <a:lnTo>
                  <a:pt x="116378" y="237802"/>
                </a:lnTo>
                <a:lnTo>
                  <a:pt x="121400" y="238402"/>
                </a:lnTo>
                <a:lnTo>
                  <a:pt x="126653" y="238802"/>
                </a:lnTo>
                <a:lnTo>
                  <a:pt x="130155" y="238116"/>
                </a:lnTo>
                <a:lnTo>
                  <a:pt x="132491" y="236706"/>
                </a:lnTo>
                <a:lnTo>
                  <a:pt x="134047" y="234814"/>
                </a:lnTo>
                <a:lnTo>
                  <a:pt x="137943" y="231647"/>
                </a:lnTo>
                <a:lnTo>
                  <a:pt x="143397" y="227631"/>
                </a:lnTo>
                <a:lnTo>
                  <a:pt x="149891" y="223049"/>
                </a:lnTo>
                <a:lnTo>
                  <a:pt x="156124" y="219042"/>
                </a:lnTo>
                <a:lnTo>
                  <a:pt x="162186" y="215417"/>
                </a:lnTo>
                <a:lnTo>
                  <a:pt x="168131" y="212049"/>
                </a:lnTo>
                <a:lnTo>
                  <a:pt x="174000" y="207898"/>
                </a:lnTo>
                <a:lnTo>
                  <a:pt x="179818" y="203226"/>
                </a:lnTo>
                <a:lnTo>
                  <a:pt x="185601" y="198206"/>
                </a:lnTo>
                <a:lnTo>
                  <a:pt x="194567" y="190089"/>
                </a:lnTo>
                <a:lnTo>
                  <a:pt x="205740" y="179594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206"/>
          <p:cNvSpPr/>
          <p:nvPr/>
        </p:nvSpPr>
        <p:spPr bwMode="auto">
          <a:xfrm>
            <a:off x="7786687" y="3180397"/>
            <a:ext cx="240031" cy="257176"/>
          </a:xfrm>
          <a:custGeom>
            <a:avLst/>
            <a:gdLst/>
            <a:ahLst/>
            <a:cxnLst/>
            <a:rect l="0" t="0" r="0" b="0"/>
            <a:pathLst>
              <a:path w="240031" h="257176">
                <a:moveTo>
                  <a:pt x="0" y="0"/>
                </a:moveTo>
                <a:lnTo>
                  <a:pt x="0" y="13653"/>
                </a:lnTo>
                <a:lnTo>
                  <a:pt x="953" y="24342"/>
                </a:lnTo>
                <a:lnTo>
                  <a:pt x="4551" y="53999"/>
                </a:lnTo>
                <a:lnTo>
                  <a:pt x="5892" y="67432"/>
                </a:lnTo>
                <a:lnTo>
                  <a:pt x="6785" y="79244"/>
                </a:lnTo>
                <a:lnTo>
                  <a:pt x="7381" y="89977"/>
                </a:lnTo>
                <a:lnTo>
                  <a:pt x="8731" y="99990"/>
                </a:lnTo>
                <a:lnTo>
                  <a:pt x="10583" y="109522"/>
                </a:lnTo>
                <a:lnTo>
                  <a:pt x="12771" y="118735"/>
                </a:lnTo>
                <a:lnTo>
                  <a:pt x="14229" y="127734"/>
                </a:lnTo>
                <a:lnTo>
                  <a:pt x="15201" y="136592"/>
                </a:lnTo>
                <a:lnTo>
                  <a:pt x="15849" y="145353"/>
                </a:lnTo>
                <a:lnTo>
                  <a:pt x="16281" y="155957"/>
                </a:lnTo>
                <a:lnTo>
                  <a:pt x="16761" y="180440"/>
                </a:lnTo>
                <a:lnTo>
                  <a:pt x="17842" y="189825"/>
                </a:lnTo>
                <a:lnTo>
                  <a:pt x="19515" y="197035"/>
                </a:lnTo>
                <a:lnTo>
                  <a:pt x="21582" y="202794"/>
                </a:lnTo>
                <a:lnTo>
                  <a:pt x="22961" y="208539"/>
                </a:lnTo>
                <a:lnTo>
                  <a:pt x="23879" y="214274"/>
                </a:lnTo>
                <a:lnTo>
                  <a:pt x="25610" y="230452"/>
                </a:lnTo>
                <a:lnTo>
                  <a:pt x="25670" y="225931"/>
                </a:lnTo>
                <a:lnTo>
                  <a:pt x="25715" y="177477"/>
                </a:lnTo>
                <a:lnTo>
                  <a:pt x="27621" y="163085"/>
                </a:lnTo>
                <a:lnTo>
                  <a:pt x="30797" y="146823"/>
                </a:lnTo>
                <a:lnTo>
                  <a:pt x="34819" y="129315"/>
                </a:lnTo>
                <a:lnTo>
                  <a:pt x="40357" y="111928"/>
                </a:lnTo>
                <a:lnTo>
                  <a:pt x="46907" y="94621"/>
                </a:lnTo>
                <a:lnTo>
                  <a:pt x="54132" y="77368"/>
                </a:lnTo>
                <a:lnTo>
                  <a:pt x="60853" y="63961"/>
                </a:lnTo>
                <a:lnTo>
                  <a:pt x="67239" y="53118"/>
                </a:lnTo>
                <a:lnTo>
                  <a:pt x="73401" y="43985"/>
                </a:lnTo>
                <a:lnTo>
                  <a:pt x="78462" y="36943"/>
                </a:lnTo>
                <a:lnTo>
                  <a:pt x="82788" y="31296"/>
                </a:lnTo>
                <a:lnTo>
                  <a:pt x="86624" y="26579"/>
                </a:lnTo>
                <a:lnTo>
                  <a:pt x="91087" y="21529"/>
                </a:lnTo>
                <a:lnTo>
                  <a:pt x="101126" y="10839"/>
                </a:lnTo>
                <a:lnTo>
                  <a:pt x="106469" y="7226"/>
                </a:lnTo>
                <a:lnTo>
                  <a:pt x="111937" y="4817"/>
                </a:lnTo>
                <a:lnTo>
                  <a:pt x="117488" y="3212"/>
                </a:lnTo>
                <a:lnTo>
                  <a:pt x="122141" y="2141"/>
                </a:lnTo>
                <a:lnTo>
                  <a:pt x="126195" y="1427"/>
                </a:lnTo>
                <a:lnTo>
                  <a:pt x="129849" y="952"/>
                </a:lnTo>
                <a:lnTo>
                  <a:pt x="134191" y="634"/>
                </a:lnTo>
                <a:lnTo>
                  <a:pt x="138992" y="423"/>
                </a:lnTo>
                <a:lnTo>
                  <a:pt x="144096" y="282"/>
                </a:lnTo>
                <a:lnTo>
                  <a:pt x="148451" y="1141"/>
                </a:lnTo>
                <a:lnTo>
                  <a:pt x="155831" y="4634"/>
                </a:lnTo>
                <a:lnTo>
                  <a:pt x="162286" y="11902"/>
                </a:lnTo>
                <a:lnTo>
                  <a:pt x="165341" y="16508"/>
                </a:lnTo>
                <a:lnTo>
                  <a:pt x="167377" y="21483"/>
                </a:lnTo>
                <a:lnTo>
                  <a:pt x="168735" y="26704"/>
                </a:lnTo>
                <a:lnTo>
                  <a:pt x="169640" y="32090"/>
                </a:lnTo>
                <a:lnTo>
                  <a:pt x="171196" y="38539"/>
                </a:lnTo>
                <a:lnTo>
                  <a:pt x="173186" y="45695"/>
                </a:lnTo>
                <a:lnTo>
                  <a:pt x="175465" y="53323"/>
                </a:lnTo>
                <a:lnTo>
                  <a:pt x="176984" y="61266"/>
                </a:lnTo>
                <a:lnTo>
                  <a:pt x="177997" y="69419"/>
                </a:lnTo>
                <a:lnTo>
                  <a:pt x="178671" y="77712"/>
                </a:lnTo>
                <a:lnTo>
                  <a:pt x="178169" y="89908"/>
                </a:lnTo>
                <a:lnTo>
                  <a:pt x="176882" y="104706"/>
                </a:lnTo>
                <a:lnTo>
                  <a:pt x="175071" y="121239"/>
                </a:lnTo>
                <a:lnTo>
                  <a:pt x="173864" y="134166"/>
                </a:lnTo>
                <a:lnTo>
                  <a:pt x="173059" y="144689"/>
                </a:lnTo>
                <a:lnTo>
                  <a:pt x="172523" y="153609"/>
                </a:lnTo>
                <a:lnTo>
                  <a:pt x="173118" y="166224"/>
                </a:lnTo>
                <a:lnTo>
                  <a:pt x="174467" y="181301"/>
                </a:lnTo>
                <a:lnTo>
                  <a:pt x="176319" y="198020"/>
                </a:lnTo>
                <a:lnTo>
                  <a:pt x="178506" y="210118"/>
                </a:lnTo>
                <a:lnTo>
                  <a:pt x="180916" y="219136"/>
                </a:lnTo>
                <a:lnTo>
                  <a:pt x="183476" y="226101"/>
                </a:lnTo>
                <a:lnTo>
                  <a:pt x="187087" y="231697"/>
                </a:lnTo>
                <a:lnTo>
                  <a:pt x="191399" y="236380"/>
                </a:lnTo>
                <a:lnTo>
                  <a:pt x="196179" y="240454"/>
                </a:lnTo>
                <a:lnTo>
                  <a:pt x="202224" y="244123"/>
                </a:lnTo>
                <a:lnTo>
                  <a:pt x="209110" y="247521"/>
                </a:lnTo>
                <a:lnTo>
                  <a:pt x="216560" y="250739"/>
                </a:lnTo>
                <a:lnTo>
                  <a:pt x="222478" y="252884"/>
                </a:lnTo>
                <a:lnTo>
                  <a:pt x="227376" y="254315"/>
                </a:lnTo>
                <a:lnTo>
                  <a:pt x="240030" y="257175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207"/>
          <p:cNvSpPr/>
          <p:nvPr/>
        </p:nvSpPr>
        <p:spPr bwMode="auto">
          <a:xfrm>
            <a:off x="8130033" y="3026092"/>
            <a:ext cx="188150" cy="419833"/>
          </a:xfrm>
          <a:custGeom>
            <a:avLst/>
            <a:gdLst/>
            <a:ahLst/>
            <a:cxnLst/>
            <a:rect l="0" t="0" r="0" b="0"/>
            <a:pathLst>
              <a:path w="188150" h="419833">
                <a:moveTo>
                  <a:pt x="25272" y="0"/>
                </a:moveTo>
                <a:lnTo>
                  <a:pt x="29823" y="9102"/>
                </a:lnTo>
                <a:lnTo>
                  <a:pt x="31163" y="15593"/>
                </a:lnTo>
                <a:lnTo>
                  <a:pt x="32057" y="23730"/>
                </a:lnTo>
                <a:lnTo>
                  <a:pt x="32654" y="32965"/>
                </a:lnTo>
                <a:lnTo>
                  <a:pt x="33315" y="50846"/>
                </a:lnTo>
                <a:lnTo>
                  <a:pt x="33491" y="59615"/>
                </a:lnTo>
                <a:lnTo>
                  <a:pt x="30752" y="79748"/>
                </a:lnTo>
                <a:lnTo>
                  <a:pt x="16100" y="165869"/>
                </a:lnTo>
                <a:lnTo>
                  <a:pt x="13442" y="186779"/>
                </a:lnTo>
                <a:lnTo>
                  <a:pt x="11671" y="204530"/>
                </a:lnTo>
                <a:lnTo>
                  <a:pt x="9537" y="219221"/>
                </a:lnTo>
                <a:lnTo>
                  <a:pt x="7162" y="231872"/>
                </a:lnTo>
                <a:lnTo>
                  <a:pt x="4626" y="243164"/>
                </a:lnTo>
                <a:lnTo>
                  <a:pt x="2935" y="254502"/>
                </a:lnTo>
                <a:lnTo>
                  <a:pt x="1808" y="265871"/>
                </a:lnTo>
                <a:lnTo>
                  <a:pt x="1057" y="277259"/>
                </a:lnTo>
                <a:lnTo>
                  <a:pt x="555" y="292472"/>
                </a:lnTo>
                <a:lnTo>
                  <a:pt x="0" y="329695"/>
                </a:lnTo>
                <a:lnTo>
                  <a:pt x="804" y="345527"/>
                </a:lnTo>
                <a:lnTo>
                  <a:pt x="2292" y="358939"/>
                </a:lnTo>
                <a:lnTo>
                  <a:pt x="4237" y="370737"/>
                </a:lnTo>
                <a:lnTo>
                  <a:pt x="8391" y="380508"/>
                </a:lnTo>
                <a:lnTo>
                  <a:pt x="14018" y="388927"/>
                </a:lnTo>
                <a:lnTo>
                  <a:pt x="25985" y="402409"/>
                </a:lnTo>
                <a:lnTo>
                  <a:pt x="34478" y="411576"/>
                </a:lnTo>
                <a:lnTo>
                  <a:pt x="39029" y="414401"/>
                </a:lnTo>
                <a:lnTo>
                  <a:pt x="43968" y="416285"/>
                </a:lnTo>
                <a:lnTo>
                  <a:pt x="49166" y="417541"/>
                </a:lnTo>
                <a:lnTo>
                  <a:pt x="56442" y="418378"/>
                </a:lnTo>
                <a:lnTo>
                  <a:pt x="65101" y="418936"/>
                </a:lnTo>
                <a:lnTo>
                  <a:pt x="82979" y="419556"/>
                </a:lnTo>
                <a:lnTo>
                  <a:pt x="97274" y="419832"/>
                </a:lnTo>
                <a:lnTo>
                  <a:pt x="103753" y="418953"/>
                </a:lnTo>
                <a:lnTo>
                  <a:pt x="109977" y="417415"/>
                </a:lnTo>
                <a:lnTo>
                  <a:pt x="116033" y="415437"/>
                </a:lnTo>
                <a:lnTo>
                  <a:pt x="123879" y="412213"/>
                </a:lnTo>
                <a:lnTo>
                  <a:pt x="132920" y="408158"/>
                </a:lnTo>
                <a:lnTo>
                  <a:pt x="158768" y="395891"/>
                </a:lnTo>
                <a:lnTo>
                  <a:pt x="165704" y="392515"/>
                </a:lnTo>
                <a:lnTo>
                  <a:pt x="171280" y="389311"/>
                </a:lnTo>
                <a:lnTo>
                  <a:pt x="175950" y="386224"/>
                </a:lnTo>
                <a:lnTo>
                  <a:pt x="188149" y="377190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208"/>
          <p:cNvSpPr/>
          <p:nvPr/>
        </p:nvSpPr>
        <p:spPr bwMode="auto">
          <a:xfrm>
            <a:off x="8078152" y="3154680"/>
            <a:ext cx="274321" cy="68581"/>
          </a:xfrm>
          <a:custGeom>
            <a:avLst/>
            <a:gdLst/>
            <a:ahLst/>
            <a:cxnLst/>
            <a:rect l="0" t="0" r="0" b="0"/>
            <a:pathLst>
              <a:path w="274321" h="68581">
                <a:moveTo>
                  <a:pt x="0" y="68580"/>
                </a:moveTo>
                <a:lnTo>
                  <a:pt x="11932" y="68580"/>
                </a:lnTo>
                <a:lnTo>
                  <a:pt x="15574" y="67627"/>
                </a:lnTo>
                <a:lnTo>
                  <a:pt x="19907" y="66040"/>
                </a:lnTo>
                <a:lnTo>
                  <a:pt x="24702" y="64029"/>
                </a:lnTo>
                <a:lnTo>
                  <a:pt x="33613" y="61736"/>
                </a:lnTo>
                <a:lnTo>
                  <a:pt x="45268" y="59254"/>
                </a:lnTo>
                <a:lnTo>
                  <a:pt x="58754" y="56648"/>
                </a:lnTo>
                <a:lnTo>
                  <a:pt x="71555" y="53005"/>
                </a:lnTo>
                <a:lnTo>
                  <a:pt x="83898" y="48672"/>
                </a:lnTo>
                <a:lnTo>
                  <a:pt x="95937" y="43878"/>
                </a:lnTo>
                <a:lnTo>
                  <a:pt x="107773" y="39729"/>
                </a:lnTo>
                <a:lnTo>
                  <a:pt x="119474" y="36011"/>
                </a:lnTo>
                <a:lnTo>
                  <a:pt x="131084" y="32580"/>
                </a:lnTo>
                <a:lnTo>
                  <a:pt x="143588" y="29340"/>
                </a:lnTo>
                <a:lnTo>
                  <a:pt x="207374" y="14388"/>
                </a:lnTo>
                <a:lnTo>
                  <a:pt x="218260" y="11497"/>
                </a:lnTo>
                <a:lnTo>
                  <a:pt x="228374" y="8617"/>
                </a:lnTo>
                <a:lnTo>
                  <a:pt x="274320" y="0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209"/>
          <p:cNvSpPr/>
          <p:nvPr/>
        </p:nvSpPr>
        <p:spPr bwMode="auto">
          <a:xfrm>
            <a:off x="4908059" y="1047389"/>
            <a:ext cx="838374" cy="2904534"/>
          </a:xfrm>
          <a:custGeom>
            <a:avLst/>
            <a:gdLst/>
            <a:ahLst/>
            <a:cxnLst/>
            <a:rect l="0" t="0" r="0" b="0"/>
            <a:pathLst>
              <a:path w="838374" h="2904534">
                <a:moveTo>
                  <a:pt x="838373" y="15601"/>
                </a:moveTo>
                <a:lnTo>
                  <a:pt x="825638" y="8757"/>
                </a:lnTo>
                <a:lnTo>
                  <a:pt x="815973" y="1931"/>
                </a:lnTo>
                <a:lnTo>
                  <a:pt x="810002" y="0"/>
                </a:lnTo>
                <a:lnTo>
                  <a:pt x="794014" y="1682"/>
                </a:lnTo>
                <a:lnTo>
                  <a:pt x="772938" y="4652"/>
                </a:lnTo>
                <a:lnTo>
                  <a:pt x="754046" y="5972"/>
                </a:lnTo>
                <a:lnTo>
                  <a:pt x="736124" y="9099"/>
                </a:lnTo>
                <a:lnTo>
                  <a:pt x="714824" y="14616"/>
                </a:lnTo>
                <a:lnTo>
                  <a:pt x="683133" y="23418"/>
                </a:lnTo>
                <a:lnTo>
                  <a:pt x="665347" y="29385"/>
                </a:lnTo>
                <a:lnTo>
                  <a:pt x="646822" y="36220"/>
                </a:lnTo>
                <a:lnTo>
                  <a:pt x="627805" y="43634"/>
                </a:lnTo>
                <a:lnTo>
                  <a:pt x="611317" y="50482"/>
                </a:lnTo>
                <a:lnTo>
                  <a:pt x="596515" y="56952"/>
                </a:lnTo>
                <a:lnTo>
                  <a:pt x="582837" y="63171"/>
                </a:lnTo>
                <a:lnTo>
                  <a:pt x="527179" y="90126"/>
                </a:lnTo>
                <a:lnTo>
                  <a:pt x="508038" y="101480"/>
                </a:lnTo>
                <a:lnTo>
                  <a:pt x="489562" y="113811"/>
                </a:lnTo>
                <a:lnTo>
                  <a:pt x="471530" y="126794"/>
                </a:lnTo>
                <a:lnTo>
                  <a:pt x="453793" y="140212"/>
                </a:lnTo>
                <a:lnTo>
                  <a:pt x="418846" y="167821"/>
                </a:lnTo>
                <a:lnTo>
                  <a:pt x="394424" y="190887"/>
                </a:lnTo>
                <a:lnTo>
                  <a:pt x="375315" y="214473"/>
                </a:lnTo>
                <a:lnTo>
                  <a:pt x="354122" y="247181"/>
                </a:lnTo>
                <a:lnTo>
                  <a:pt x="330004" y="295131"/>
                </a:lnTo>
                <a:lnTo>
                  <a:pt x="308453" y="363667"/>
                </a:lnTo>
                <a:lnTo>
                  <a:pt x="299642" y="454055"/>
                </a:lnTo>
                <a:lnTo>
                  <a:pt x="299434" y="531845"/>
                </a:lnTo>
                <a:lnTo>
                  <a:pt x="304249" y="650421"/>
                </a:lnTo>
                <a:lnTo>
                  <a:pt x="306532" y="807023"/>
                </a:lnTo>
                <a:lnTo>
                  <a:pt x="304292" y="889311"/>
                </a:lnTo>
                <a:lnTo>
                  <a:pt x="298109" y="929697"/>
                </a:lnTo>
                <a:lnTo>
                  <a:pt x="271962" y="1016321"/>
                </a:lnTo>
                <a:lnTo>
                  <a:pt x="254847" y="1049645"/>
                </a:lnTo>
                <a:lnTo>
                  <a:pt x="226057" y="1095732"/>
                </a:lnTo>
                <a:lnTo>
                  <a:pt x="208093" y="1120499"/>
                </a:lnTo>
                <a:lnTo>
                  <a:pt x="195301" y="1135104"/>
                </a:lnTo>
                <a:lnTo>
                  <a:pt x="181058" y="1150556"/>
                </a:lnTo>
                <a:lnTo>
                  <a:pt x="157613" y="1172805"/>
                </a:lnTo>
                <a:lnTo>
                  <a:pt x="136716" y="1189044"/>
                </a:lnTo>
                <a:lnTo>
                  <a:pt x="114728" y="1202611"/>
                </a:lnTo>
                <a:lnTo>
                  <a:pt x="90030" y="1216408"/>
                </a:lnTo>
                <a:lnTo>
                  <a:pt x="59680" y="1229604"/>
                </a:lnTo>
                <a:lnTo>
                  <a:pt x="45145" y="1237529"/>
                </a:lnTo>
                <a:lnTo>
                  <a:pt x="30149" y="1240301"/>
                </a:lnTo>
                <a:lnTo>
                  <a:pt x="4112" y="1241423"/>
                </a:lnTo>
                <a:lnTo>
                  <a:pt x="2164" y="1240485"/>
                </a:lnTo>
                <a:lnTo>
                  <a:pt x="865" y="1238908"/>
                </a:lnTo>
                <a:lnTo>
                  <a:pt x="0" y="1236904"/>
                </a:lnTo>
                <a:lnTo>
                  <a:pt x="375" y="1235568"/>
                </a:lnTo>
                <a:lnTo>
                  <a:pt x="1578" y="1234677"/>
                </a:lnTo>
                <a:lnTo>
                  <a:pt x="5454" y="1233687"/>
                </a:lnTo>
                <a:lnTo>
                  <a:pt x="28101" y="1232965"/>
                </a:lnTo>
                <a:lnTo>
                  <a:pt x="47218" y="1233869"/>
                </a:lnTo>
                <a:lnTo>
                  <a:pt x="69236" y="1237456"/>
                </a:lnTo>
                <a:lnTo>
                  <a:pt x="89817" y="1242225"/>
                </a:lnTo>
                <a:lnTo>
                  <a:pt x="99306" y="1244830"/>
                </a:lnTo>
                <a:lnTo>
                  <a:pt x="114928" y="1252805"/>
                </a:lnTo>
                <a:lnTo>
                  <a:pt x="140480" y="1273447"/>
                </a:lnTo>
                <a:lnTo>
                  <a:pt x="162642" y="1290207"/>
                </a:lnTo>
                <a:lnTo>
                  <a:pt x="181496" y="1309167"/>
                </a:lnTo>
                <a:lnTo>
                  <a:pt x="200671" y="1331564"/>
                </a:lnTo>
                <a:lnTo>
                  <a:pt x="223128" y="1363096"/>
                </a:lnTo>
                <a:lnTo>
                  <a:pt x="245550" y="1405458"/>
                </a:lnTo>
                <a:lnTo>
                  <a:pt x="255174" y="1430875"/>
                </a:lnTo>
                <a:lnTo>
                  <a:pt x="270498" y="1507562"/>
                </a:lnTo>
                <a:lnTo>
                  <a:pt x="279054" y="1589657"/>
                </a:lnTo>
                <a:lnTo>
                  <a:pt x="278205" y="1651735"/>
                </a:lnTo>
                <a:lnTo>
                  <a:pt x="263756" y="1753807"/>
                </a:lnTo>
                <a:lnTo>
                  <a:pt x="252826" y="1822215"/>
                </a:lnTo>
                <a:lnTo>
                  <a:pt x="227515" y="1910750"/>
                </a:lnTo>
                <a:lnTo>
                  <a:pt x="198437" y="1998953"/>
                </a:lnTo>
                <a:lnTo>
                  <a:pt x="177592" y="2057411"/>
                </a:lnTo>
                <a:lnTo>
                  <a:pt x="156073" y="2107982"/>
                </a:lnTo>
                <a:lnTo>
                  <a:pt x="129798" y="2156919"/>
                </a:lnTo>
                <a:lnTo>
                  <a:pt x="111421" y="2202078"/>
                </a:lnTo>
                <a:lnTo>
                  <a:pt x="104185" y="2230943"/>
                </a:lnTo>
                <a:lnTo>
                  <a:pt x="103169" y="2238303"/>
                </a:lnTo>
                <a:lnTo>
                  <a:pt x="104581" y="2254101"/>
                </a:lnTo>
                <a:lnTo>
                  <a:pt x="108697" y="2287526"/>
                </a:lnTo>
                <a:lnTo>
                  <a:pt x="111416" y="2351102"/>
                </a:lnTo>
                <a:lnTo>
                  <a:pt x="171851" y="2578809"/>
                </a:lnTo>
                <a:lnTo>
                  <a:pt x="196093" y="2645198"/>
                </a:lnTo>
                <a:lnTo>
                  <a:pt x="218425" y="2692652"/>
                </a:lnTo>
                <a:lnTo>
                  <a:pt x="244039" y="2741571"/>
                </a:lnTo>
                <a:lnTo>
                  <a:pt x="266249" y="2775273"/>
                </a:lnTo>
                <a:lnTo>
                  <a:pt x="291877" y="2813529"/>
                </a:lnTo>
                <a:lnTo>
                  <a:pt x="316086" y="2838411"/>
                </a:lnTo>
                <a:lnTo>
                  <a:pt x="341357" y="2857848"/>
                </a:lnTo>
                <a:lnTo>
                  <a:pt x="374543" y="2875591"/>
                </a:lnTo>
                <a:lnTo>
                  <a:pt x="388069" y="2885637"/>
                </a:lnTo>
                <a:lnTo>
                  <a:pt x="395295" y="2889079"/>
                </a:lnTo>
                <a:lnTo>
                  <a:pt x="410945" y="2892902"/>
                </a:lnTo>
                <a:lnTo>
                  <a:pt x="424885" y="2894601"/>
                </a:lnTo>
                <a:lnTo>
                  <a:pt x="478328" y="2904533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210"/>
          <p:cNvSpPr/>
          <p:nvPr/>
        </p:nvSpPr>
        <p:spPr bwMode="auto">
          <a:xfrm>
            <a:off x="2540317" y="2194560"/>
            <a:ext cx="462916" cy="586076"/>
          </a:xfrm>
          <a:custGeom>
            <a:avLst/>
            <a:gdLst/>
            <a:ahLst/>
            <a:cxnLst/>
            <a:rect l="0" t="0" r="0" b="0"/>
            <a:pathLst>
              <a:path w="462916" h="586076">
                <a:moveTo>
                  <a:pt x="0" y="0"/>
                </a:moveTo>
                <a:lnTo>
                  <a:pt x="4551" y="13652"/>
                </a:lnTo>
                <a:lnTo>
                  <a:pt x="6785" y="30515"/>
                </a:lnTo>
                <a:lnTo>
                  <a:pt x="8731" y="48805"/>
                </a:lnTo>
                <a:lnTo>
                  <a:pt x="12770" y="63283"/>
                </a:lnTo>
                <a:lnTo>
                  <a:pt x="15201" y="78608"/>
                </a:lnTo>
                <a:lnTo>
                  <a:pt x="17233" y="94944"/>
                </a:lnTo>
                <a:lnTo>
                  <a:pt x="21312" y="111730"/>
                </a:lnTo>
                <a:lnTo>
                  <a:pt x="23759" y="128715"/>
                </a:lnTo>
                <a:lnTo>
                  <a:pt x="25800" y="145789"/>
                </a:lnTo>
                <a:lnTo>
                  <a:pt x="29881" y="162902"/>
                </a:lnTo>
                <a:lnTo>
                  <a:pt x="33256" y="173371"/>
                </a:lnTo>
                <a:lnTo>
                  <a:pt x="37411" y="185113"/>
                </a:lnTo>
                <a:lnTo>
                  <a:pt x="46154" y="208955"/>
                </a:lnTo>
                <a:lnTo>
                  <a:pt x="53216" y="229076"/>
                </a:lnTo>
                <a:lnTo>
                  <a:pt x="56432" y="240347"/>
                </a:lnTo>
                <a:lnTo>
                  <a:pt x="59529" y="252624"/>
                </a:lnTo>
                <a:lnTo>
                  <a:pt x="62546" y="265571"/>
                </a:lnTo>
                <a:lnTo>
                  <a:pt x="65510" y="277060"/>
                </a:lnTo>
                <a:lnTo>
                  <a:pt x="68438" y="287576"/>
                </a:lnTo>
                <a:lnTo>
                  <a:pt x="71343" y="297445"/>
                </a:lnTo>
                <a:lnTo>
                  <a:pt x="75184" y="307834"/>
                </a:lnTo>
                <a:lnTo>
                  <a:pt x="79650" y="318570"/>
                </a:lnTo>
                <a:lnTo>
                  <a:pt x="84533" y="329537"/>
                </a:lnTo>
                <a:lnTo>
                  <a:pt x="88740" y="340659"/>
                </a:lnTo>
                <a:lnTo>
                  <a:pt x="92498" y="351883"/>
                </a:lnTo>
                <a:lnTo>
                  <a:pt x="95955" y="363176"/>
                </a:lnTo>
                <a:lnTo>
                  <a:pt x="102337" y="385884"/>
                </a:lnTo>
                <a:lnTo>
                  <a:pt x="105372" y="397273"/>
                </a:lnTo>
                <a:lnTo>
                  <a:pt x="109300" y="408676"/>
                </a:lnTo>
                <a:lnTo>
                  <a:pt x="113824" y="420088"/>
                </a:lnTo>
                <a:lnTo>
                  <a:pt x="118745" y="431506"/>
                </a:lnTo>
                <a:lnTo>
                  <a:pt x="123931" y="445786"/>
                </a:lnTo>
                <a:lnTo>
                  <a:pt x="129293" y="461973"/>
                </a:lnTo>
                <a:lnTo>
                  <a:pt x="134773" y="479432"/>
                </a:lnTo>
                <a:lnTo>
                  <a:pt x="140331" y="495833"/>
                </a:lnTo>
                <a:lnTo>
                  <a:pt x="151587" y="526758"/>
                </a:lnTo>
                <a:lnTo>
                  <a:pt x="156303" y="538814"/>
                </a:lnTo>
                <a:lnTo>
                  <a:pt x="160399" y="548757"/>
                </a:lnTo>
                <a:lnTo>
                  <a:pt x="166539" y="563932"/>
                </a:lnTo>
                <a:lnTo>
                  <a:pt x="170947" y="577830"/>
                </a:lnTo>
                <a:lnTo>
                  <a:pt x="175354" y="584791"/>
                </a:lnTo>
                <a:lnTo>
                  <a:pt x="177863" y="586075"/>
                </a:lnTo>
                <a:lnTo>
                  <a:pt x="180488" y="585979"/>
                </a:lnTo>
                <a:lnTo>
                  <a:pt x="183190" y="584962"/>
                </a:lnTo>
                <a:lnTo>
                  <a:pt x="184039" y="583332"/>
                </a:lnTo>
                <a:lnTo>
                  <a:pt x="183653" y="581293"/>
                </a:lnTo>
                <a:lnTo>
                  <a:pt x="176189" y="566625"/>
                </a:lnTo>
                <a:lnTo>
                  <a:pt x="173556" y="553776"/>
                </a:lnTo>
                <a:lnTo>
                  <a:pt x="171433" y="538540"/>
                </a:lnTo>
                <a:lnTo>
                  <a:pt x="167315" y="522243"/>
                </a:lnTo>
                <a:lnTo>
                  <a:pt x="165836" y="512945"/>
                </a:lnTo>
                <a:lnTo>
                  <a:pt x="164850" y="502936"/>
                </a:lnTo>
                <a:lnTo>
                  <a:pt x="164192" y="492453"/>
                </a:lnTo>
                <a:lnTo>
                  <a:pt x="163462" y="473185"/>
                </a:lnTo>
                <a:lnTo>
                  <a:pt x="163051" y="441193"/>
                </a:lnTo>
                <a:lnTo>
                  <a:pt x="162993" y="428431"/>
                </a:lnTo>
                <a:lnTo>
                  <a:pt x="163907" y="416113"/>
                </a:lnTo>
                <a:lnTo>
                  <a:pt x="165469" y="404091"/>
                </a:lnTo>
                <a:lnTo>
                  <a:pt x="167463" y="392266"/>
                </a:lnTo>
                <a:lnTo>
                  <a:pt x="171649" y="378668"/>
                </a:lnTo>
                <a:lnTo>
                  <a:pt x="177298" y="363888"/>
                </a:lnTo>
                <a:lnTo>
                  <a:pt x="189289" y="336035"/>
                </a:lnTo>
                <a:lnTo>
                  <a:pt x="197793" y="317306"/>
                </a:lnTo>
                <a:lnTo>
                  <a:pt x="203300" y="307740"/>
                </a:lnTo>
                <a:lnTo>
                  <a:pt x="209828" y="297552"/>
                </a:lnTo>
                <a:lnTo>
                  <a:pt x="217038" y="286951"/>
                </a:lnTo>
                <a:lnTo>
                  <a:pt x="227589" y="272631"/>
                </a:lnTo>
                <a:lnTo>
                  <a:pt x="235453" y="264044"/>
                </a:lnTo>
                <a:lnTo>
                  <a:pt x="238884" y="261754"/>
                </a:lnTo>
                <a:lnTo>
                  <a:pt x="245236" y="259210"/>
                </a:lnTo>
                <a:lnTo>
                  <a:pt x="251234" y="258079"/>
                </a:lnTo>
                <a:lnTo>
                  <a:pt x="259615" y="260117"/>
                </a:lnTo>
                <a:lnTo>
                  <a:pt x="268737" y="264197"/>
                </a:lnTo>
                <a:lnTo>
                  <a:pt x="275966" y="269186"/>
                </a:lnTo>
                <a:lnTo>
                  <a:pt x="289942" y="286451"/>
                </a:lnTo>
                <a:lnTo>
                  <a:pt x="298090" y="299079"/>
                </a:lnTo>
                <a:lnTo>
                  <a:pt x="304887" y="311994"/>
                </a:lnTo>
                <a:lnTo>
                  <a:pt x="311083" y="327259"/>
                </a:lnTo>
                <a:lnTo>
                  <a:pt x="319552" y="343568"/>
                </a:lnTo>
                <a:lnTo>
                  <a:pt x="329665" y="360342"/>
                </a:lnTo>
                <a:lnTo>
                  <a:pt x="340510" y="377322"/>
                </a:lnTo>
                <a:lnTo>
                  <a:pt x="347974" y="391565"/>
                </a:lnTo>
                <a:lnTo>
                  <a:pt x="356760" y="409633"/>
                </a:lnTo>
                <a:lnTo>
                  <a:pt x="366428" y="430251"/>
                </a:lnTo>
                <a:lnTo>
                  <a:pt x="373825" y="446854"/>
                </a:lnTo>
                <a:lnTo>
                  <a:pt x="379709" y="460780"/>
                </a:lnTo>
                <a:lnTo>
                  <a:pt x="384585" y="472921"/>
                </a:lnTo>
                <a:lnTo>
                  <a:pt x="388787" y="482921"/>
                </a:lnTo>
                <a:lnTo>
                  <a:pt x="395997" y="499111"/>
                </a:lnTo>
                <a:lnTo>
                  <a:pt x="405411" y="518936"/>
                </a:lnTo>
                <a:lnTo>
                  <a:pt x="414233" y="536875"/>
                </a:lnTo>
                <a:lnTo>
                  <a:pt x="418078" y="541749"/>
                </a:lnTo>
                <a:lnTo>
                  <a:pt x="427430" y="549705"/>
                </a:lnTo>
                <a:lnTo>
                  <a:pt x="437936" y="558955"/>
                </a:lnTo>
                <a:lnTo>
                  <a:pt x="448003" y="567512"/>
                </a:lnTo>
                <a:lnTo>
                  <a:pt x="452021" y="569794"/>
                </a:lnTo>
                <a:lnTo>
                  <a:pt x="462915" y="574357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211"/>
          <p:cNvSpPr/>
          <p:nvPr/>
        </p:nvSpPr>
        <p:spPr bwMode="auto">
          <a:xfrm>
            <a:off x="3046244" y="2410717"/>
            <a:ext cx="179874" cy="331800"/>
          </a:xfrm>
          <a:custGeom>
            <a:avLst/>
            <a:gdLst/>
            <a:ahLst/>
            <a:cxnLst/>
            <a:rect l="0" t="0" r="0" b="0"/>
            <a:pathLst>
              <a:path w="179874" h="331800">
                <a:moveTo>
                  <a:pt x="8423" y="221040"/>
                </a:moveTo>
                <a:lnTo>
                  <a:pt x="22075" y="211939"/>
                </a:lnTo>
                <a:lnTo>
                  <a:pt x="27050" y="208305"/>
                </a:lnTo>
                <a:lnTo>
                  <a:pt x="31318" y="204930"/>
                </a:lnTo>
                <a:lnTo>
                  <a:pt x="35116" y="201727"/>
                </a:lnTo>
                <a:lnTo>
                  <a:pt x="40506" y="195783"/>
                </a:lnTo>
                <a:lnTo>
                  <a:pt x="46957" y="188009"/>
                </a:lnTo>
                <a:lnTo>
                  <a:pt x="54115" y="179017"/>
                </a:lnTo>
                <a:lnTo>
                  <a:pt x="60792" y="171117"/>
                </a:lnTo>
                <a:lnTo>
                  <a:pt x="67148" y="163946"/>
                </a:lnTo>
                <a:lnTo>
                  <a:pt x="73290" y="157260"/>
                </a:lnTo>
                <a:lnTo>
                  <a:pt x="78338" y="150897"/>
                </a:lnTo>
                <a:lnTo>
                  <a:pt x="82655" y="144751"/>
                </a:lnTo>
                <a:lnTo>
                  <a:pt x="86486" y="138748"/>
                </a:lnTo>
                <a:lnTo>
                  <a:pt x="90945" y="129984"/>
                </a:lnTo>
                <a:lnTo>
                  <a:pt x="95823" y="119378"/>
                </a:lnTo>
                <a:lnTo>
                  <a:pt x="105370" y="97752"/>
                </a:lnTo>
                <a:lnTo>
                  <a:pt x="112788" y="81791"/>
                </a:lnTo>
                <a:lnTo>
                  <a:pt x="115147" y="74867"/>
                </a:lnTo>
                <a:lnTo>
                  <a:pt x="116720" y="68346"/>
                </a:lnTo>
                <a:lnTo>
                  <a:pt x="117769" y="62094"/>
                </a:lnTo>
                <a:lnTo>
                  <a:pt x="118468" y="56021"/>
                </a:lnTo>
                <a:lnTo>
                  <a:pt x="118934" y="50068"/>
                </a:lnTo>
                <a:lnTo>
                  <a:pt x="119244" y="44193"/>
                </a:lnTo>
                <a:lnTo>
                  <a:pt x="119589" y="32587"/>
                </a:lnTo>
                <a:lnTo>
                  <a:pt x="119681" y="26824"/>
                </a:lnTo>
                <a:lnTo>
                  <a:pt x="118790" y="22030"/>
                </a:lnTo>
                <a:lnTo>
                  <a:pt x="115260" y="14164"/>
                </a:lnTo>
                <a:lnTo>
                  <a:pt x="110516" y="7492"/>
                </a:lnTo>
                <a:lnTo>
                  <a:pt x="107918" y="4380"/>
                </a:lnTo>
                <a:lnTo>
                  <a:pt x="105233" y="2305"/>
                </a:lnTo>
                <a:lnTo>
                  <a:pt x="99710" y="0"/>
                </a:lnTo>
                <a:lnTo>
                  <a:pt x="95951" y="337"/>
                </a:lnTo>
                <a:lnTo>
                  <a:pt x="91540" y="1515"/>
                </a:lnTo>
                <a:lnTo>
                  <a:pt x="86694" y="3253"/>
                </a:lnTo>
                <a:lnTo>
                  <a:pt x="82511" y="5363"/>
                </a:lnTo>
                <a:lnTo>
                  <a:pt x="78770" y="7723"/>
                </a:lnTo>
                <a:lnTo>
                  <a:pt x="75324" y="10249"/>
                </a:lnTo>
                <a:lnTo>
                  <a:pt x="71121" y="13838"/>
                </a:lnTo>
                <a:lnTo>
                  <a:pt x="66414" y="18135"/>
                </a:lnTo>
                <a:lnTo>
                  <a:pt x="56104" y="27990"/>
                </a:lnTo>
                <a:lnTo>
                  <a:pt x="45172" y="38720"/>
                </a:lnTo>
                <a:lnTo>
                  <a:pt x="40543" y="45201"/>
                </a:lnTo>
                <a:lnTo>
                  <a:pt x="36504" y="52379"/>
                </a:lnTo>
                <a:lnTo>
                  <a:pt x="23177" y="79880"/>
                </a:lnTo>
                <a:lnTo>
                  <a:pt x="20164" y="87881"/>
                </a:lnTo>
                <a:lnTo>
                  <a:pt x="17203" y="97025"/>
                </a:lnTo>
                <a:lnTo>
                  <a:pt x="11373" y="116392"/>
                </a:lnTo>
                <a:lnTo>
                  <a:pt x="5606" y="134525"/>
                </a:lnTo>
                <a:lnTo>
                  <a:pt x="3688" y="143361"/>
                </a:lnTo>
                <a:lnTo>
                  <a:pt x="2409" y="152109"/>
                </a:lnTo>
                <a:lnTo>
                  <a:pt x="1556" y="160798"/>
                </a:lnTo>
                <a:lnTo>
                  <a:pt x="988" y="170401"/>
                </a:lnTo>
                <a:lnTo>
                  <a:pt x="356" y="191231"/>
                </a:lnTo>
                <a:lnTo>
                  <a:pt x="0" y="219828"/>
                </a:lnTo>
                <a:lnTo>
                  <a:pt x="903" y="228804"/>
                </a:lnTo>
                <a:lnTo>
                  <a:pt x="2457" y="237646"/>
                </a:lnTo>
                <a:lnTo>
                  <a:pt x="4446" y="246398"/>
                </a:lnTo>
                <a:lnTo>
                  <a:pt x="9582" y="257948"/>
                </a:lnTo>
                <a:lnTo>
                  <a:pt x="16815" y="271363"/>
                </a:lnTo>
                <a:lnTo>
                  <a:pt x="25448" y="286021"/>
                </a:lnTo>
                <a:lnTo>
                  <a:pt x="33108" y="296746"/>
                </a:lnTo>
                <a:lnTo>
                  <a:pt x="40120" y="304848"/>
                </a:lnTo>
                <a:lnTo>
                  <a:pt x="46699" y="311202"/>
                </a:lnTo>
                <a:lnTo>
                  <a:pt x="52990" y="316390"/>
                </a:lnTo>
                <a:lnTo>
                  <a:pt x="59090" y="320802"/>
                </a:lnTo>
                <a:lnTo>
                  <a:pt x="65061" y="324696"/>
                </a:lnTo>
                <a:lnTo>
                  <a:pt x="70946" y="327291"/>
                </a:lnTo>
                <a:lnTo>
                  <a:pt x="76775" y="329022"/>
                </a:lnTo>
                <a:lnTo>
                  <a:pt x="82566" y="330175"/>
                </a:lnTo>
                <a:lnTo>
                  <a:pt x="88332" y="330944"/>
                </a:lnTo>
                <a:lnTo>
                  <a:pt x="94081" y="331457"/>
                </a:lnTo>
                <a:lnTo>
                  <a:pt x="99818" y="331799"/>
                </a:lnTo>
                <a:lnTo>
                  <a:pt x="106500" y="331074"/>
                </a:lnTo>
                <a:lnTo>
                  <a:pt x="113813" y="329639"/>
                </a:lnTo>
                <a:lnTo>
                  <a:pt x="121545" y="327729"/>
                </a:lnTo>
                <a:lnTo>
                  <a:pt x="128605" y="324551"/>
                </a:lnTo>
                <a:lnTo>
                  <a:pt x="135217" y="320527"/>
                </a:lnTo>
                <a:lnTo>
                  <a:pt x="141530" y="315940"/>
                </a:lnTo>
                <a:lnTo>
                  <a:pt x="147643" y="311929"/>
                </a:lnTo>
                <a:lnTo>
                  <a:pt x="153624" y="308303"/>
                </a:lnTo>
                <a:lnTo>
                  <a:pt x="159516" y="304933"/>
                </a:lnTo>
                <a:lnTo>
                  <a:pt x="164397" y="301733"/>
                </a:lnTo>
                <a:lnTo>
                  <a:pt x="168603" y="298648"/>
                </a:lnTo>
                <a:lnTo>
                  <a:pt x="179873" y="289620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212"/>
          <p:cNvSpPr/>
          <p:nvPr/>
        </p:nvSpPr>
        <p:spPr bwMode="auto">
          <a:xfrm>
            <a:off x="3346386" y="2340292"/>
            <a:ext cx="256922" cy="325308"/>
          </a:xfrm>
          <a:custGeom>
            <a:avLst/>
            <a:gdLst/>
            <a:ahLst/>
            <a:cxnLst/>
            <a:rect l="0" t="0" r="0" b="0"/>
            <a:pathLst>
              <a:path w="256922" h="325308">
                <a:moveTo>
                  <a:pt x="68326" y="0"/>
                </a:moveTo>
                <a:lnTo>
                  <a:pt x="54673" y="4551"/>
                </a:lnTo>
                <a:lnTo>
                  <a:pt x="49700" y="6844"/>
                </a:lnTo>
                <a:lnTo>
                  <a:pt x="45431" y="9325"/>
                </a:lnTo>
                <a:lnTo>
                  <a:pt x="41632" y="11932"/>
                </a:lnTo>
                <a:lnTo>
                  <a:pt x="34872" y="19908"/>
                </a:lnTo>
                <a:lnTo>
                  <a:pt x="28692" y="29803"/>
                </a:lnTo>
                <a:lnTo>
                  <a:pt x="25711" y="35109"/>
                </a:lnTo>
                <a:lnTo>
                  <a:pt x="22771" y="40551"/>
                </a:lnTo>
                <a:lnTo>
                  <a:pt x="9532" y="66414"/>
                </a:lnTo>
                <a:lnTo>
                  <a:pt x="6270" y="75708"/>
                </a:lnTo>
                <a:lnTo>
                  <a:pt x="4095" y="84762"/>
                </a:lnTo>
                <a:lnTo>
                  <a:pt x="2646" y="93656"/>
                </a:lnTo>
                <a:lnTo>
                  <a:pt x="1679" y="102442"/>
                </a:lnTo>
                <a:lnTo>
                  <a:pt x="1035" y="111157"/>
                </a:lnTo>
                <a:lnTo>
                  <a:pt x="605" y="119825"/>
                </a:lnTo>
                <a:lnTo>
                  <a:pt x="128" y="147236"/>
                </a:lnTo>
                <a:lnTo>
                  <a:pt x="0" y="163879"/>
                </a:lnTo>
                <a:lnTo>
                  <a:pt x="868" y="178786"/>
                </a:lnTo>
                <a:lnTo>
                  <a:pt x="2399" y="192533"/>
                </a:lnTo>
                <a:lnTo>
                  <a:pt x="11700" y="251074"/>
                </a:lnTo>
                <a:lnTo>
                  <a:pt x="14383" y="263585"/>
                </a:lnTo>
                <a:lnTo>
                  <a:pt x="17124" y="273831"/>
                </a:lnTo>
                <a:lnTo>
                  <a:pt x="19904" y="282566"/>
                </a:lnTo>
                <a:lnTo>
                  <a:pt x="24614" y="291248"/>
                </a:lnTo>
                <a:lnTo>
                  <a:pt x="30612" y="299893"/>
                </a:lnTo>
                <a:lnTo>
                  <a:pt x="37469" y="308513"/>
                </a:lnTo>
                <a:lnTo>
                  <a:pt x="42992" y="314261"/>
                </a:lnTo>
                <a:lnTo>
                  <a:pt x="47627" y="318092"/>
                </a:lnTo>
                <a:lnTo>
                  <a:pt x="55316" y="322349"/>
                </a:lnTo>
                <a:lnTo>
                  <a:pt x="61909" y="324241"/>
                </a:lnTo>
                <a:lnTo>
                  <a:pt x="68014" y="325082"/>
                </a:lnTo>
                <a:lnTo>
                  <a:pt x="70975" y="325307"/>
                </a:lnTo>
                <a:lnTo>
                  <a:pt x="73902" y="324504"/>
                </a:lnTo>
                <a:lnTo>
                  <a:pt x="79694" y="321071"/>
                </a:lnTo>
                <a:lnTo>
                  <a:pt x="81620" y="318823"/>
                </a:lnTo>
                <a:lnTo>
                  <a:pt x="82903" y="316371"/>
                </a:lnTo>
                <a:lnTo>
                  <a:pt x="83760" y="313784"/>
                </a:lnTo>
                <a:lnTo>
                  <a:pt x="87250" y="308370"/>
                </a:lnTo>
                <a:lnTo>
                  <a:pt x="89515" y="305592"/>
                </a:lnTo>
                <a:lnTo>
                  <a:pt x="91977" y="300883"/>
                </a:lnTo>
                <a:lnTo>
                  <a:pt x="94571" y="294886"/>
                </a:lnTo>
                <a:lnTo>
                  <a:pt x="97253" y="288031"/>
                </a:lnTo>
                <a:lnTo>
                  <a:pt x="99040" y="280603"/>
                </a:lnTo>
                <a:lnTo>
                  <a:pt x="100233" y="272794"/>
                </a:lnTo>
                <a:lnTo>
                  <a:pt x="101027" y="264730"/>
                </a:lnTo>
                <a:lnTo>
                  <a:pt x="104450" y="240531"/>
                </a:lnTo>
                <a:lnTo>
                  <a:pt x="106696" y="226076"/>
                </a:lnTo>
                <a:lnTo>
                  <a:pt x="108193" y="213582"/>
                </a:lnTo>
                <a:lnTo>
                  <a:pt x="109192" y="202396"/>
                </a:lnTo>
                <a:lnTo>
                  <a:pt x="109857" y="192080"/>
                </a:lnTo>
                <a:lnTo>
                  <a:pt x="110301" y="179489"/>
                </a:lnTo>
                <a:lnTo>
                  <a:pt x="110926" y="133510"/>
                </a:lnTo>
                <a:lnTo>
                  <a:pt x="111154" y="57351"/>
                </a:lnTo>
                <a:lnTo>
                  <a:pt x="110213" y="48712"/>
                </a:lnTo>
                <a:lnTo>
                  <a:pt x="108633" y="41999"/>
                </a:lnTo>
                <a:lnTo>
                  <a:pt x="105290" y="32001"/>
                </a:lnTo>
                <a:lnTo>
                  <a:pt x="103805" y="24383"/>
                </a:lnTo>
                <a:lnTo>
                  <a:pt x="103408" y="24828"/>
                </a:lnTo>
                <a:lnTo>
                  <a:pt x="102968" y="32942"/>
                </a:lnTo>
                <a:lnTo>
                  <a:pt x="103803" y="37202"/>
                </a:lnTo>
                <a:lnTo>
                  <a:pt x="107271" y="44474"/>
                </a:lnTo>
                <a:lnTo>
                  <a:pt x="108577" y="49652"/>
                </a:lnTo>
                <a:lnTo>
                  <a:pt x="109448" y="55961"/>
                </a:lnTo>
                <a:lnTo>
                  <a:pt x="110028" y="63025"/>
                </a:lnTo>
                <a:lnTo>
                  <a:pt x="115396" y="109373"/>
                </a:lnTo>
                <a:lnTo>
                  <a:pt x="118755" y="128161"/>
                </a:lnTo>
                <a:lnTo>
                  <a:pt x="122901" y="147353"/>
                </a:lnTo>
                <a:lnTo>
                  <a:pt x="127569" y="166815"/>
                </a:lnTo>
                <a:lnTo>
                  <a:pt x="131634" y="182648"/>
                </a:lnTo>
                <a:lnTo>
                  <a:pt x="138690" y="207859"/>
                </a:lnTo>
                <a:lnTo>
                  <a:pt x="142858" y="217630"/>
                </a:lnTo>
                <a:lnTo>
                  <a:pt x="147542" y="226049"/>
                </a:lnTo>
                <a:lnTo>
                  <a:pt x="152569" y="233567"/>
                </a:lnTo>
                <a:lnTo>
                  <a:pt x="165775" y="252080"/>
                </a:lnTo>
                <a:lnTo>
                  <a:pt x="173297" y="262351"/>
                </a:lnTo>
                <a:lnTo>
                  <a:pt x="180217" y="271103"/>
                </a:lnTo>
                <a:lnTo>
                  <a:pt x="186735" y="278843"/>
                </a:lnTo>
                <a:lnTo>
                  <a:pt x="192985" y="285908"/>
                </a:lnTo>
                <a:lnTo>
                  <a:pt x="198104" y="290618"/>
                </a:lnTo>
                <a:lnTo>
                  <a:pt x="202470" y="293758"/>
                </a:lnTo>
                <a:lnTo>
                  <a:pt x="206333" y="295851"/>
                </a:lnTo>
                <a:lnTo>
                  <a:pt x="210813" y="297246"/>
                </a:lnTo>
                <a:lnTo>
                  <a:pt x="215705" y="298177"/>
                </a:lnTo>
                <a:lnTo>
                  <a:pt x="220871" y="298797"/>
                </a:lnTo>
                <a:lnTo>
                  <a:pt x="227173" y="299211"/>
                </a:lnTo>
                <a:lnTo>
                  <a:pt x="234231" y="299486"/>
                </a:lnTo>
                <a:lnTo>
                  <a:pt x="256921" y="300038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213"/>
          <p:cNvSpPr/>
          <p:nvPr/>
        </p:nvSpPr>
        <p:spPr bwMode="auto">
          <a:xfrm>
            <a:off x="3672036" y="2211705"/>
            <a:ext cx="109988" cy="452939"/>
          </a:xfrm>
          <a:custGeom>
            <a:avLst/>
            <a:gdLst/>
            <a:ahLst/>
            <a:cxnLst/>
            <a:rect l="0" t="0" r="0" b="0"/>
            <a:pathLst>
              <a:path w="109988" h="452939">
                <a:moveTo>
                  <a:pt x="68431" y="85725"/>
                </a:moveTo>
                <a:lnTo>
                  <a:pt x="54779" y="90276"/>
                </a:lnTo>
                <a:lnTo>
                  <a:pt x="49804" y="92569"/>
                </a:lnTo>
                <a:lnTo>
                  <a:pt x="45536" y="95050"/>
                </a:lnTo>
                <a:lnTo>
                  <a:pt x="41738" y="97656"/>
                </a:lnTo>
                <a:lnTo>
                  <a:pt x="38253" y="101299"/>
                </a:lnTo>
                <a:lnTo>
                  <a:pt x="34977" y="105633"/>
                </a:lnTo>
                <a:lnTo>
                  <a:pt x="31841" y="110427"/>
                </a:lnTo>
                <a:lnTo>
                  <a:pt x="28798" y="115528"/>
                </a:lnTo>
                <a:lnTo>
                  <a:pt x="25816" y="120833"/>
                </a:lnTo>
                <a:lnTo>
                  <a:pt x="22876" y="126275"/>
                </a:lnTo>
                <a:lnTo>
                  <a:pt x="19964" y="134666"/>
                </a:lnTo>
                <a:lnTo>
                  <a:pt x="17070" y="145022"/>
                </a:lnTo>
                <a:lnTo>
                  <a:pt x="5581" y="191312"/>
                </a:lnTo>
                <a:lnTo>
                  <a:pt x="3671" y="201836"/>
                </a:lnTo>
                <a:lnTo>
                  <a:pt x="2397" y="211710"/>
                </a:lnTo>
                <a:lnTo>
                  <a:pt x="1549" y="221149"/>
                </a:lnTo>
                <a:lnTo>
                  <a:pt x="983" y="231253"/>
                </a:lnTo>
                <a:lnTo>
                  <a:pt x="354" y="252639"/>
                </a:lnTo>
                <a:lnTo>
                  <a:pt x="0" y="299752"/>
                </a:lnTo>
                <a:lnTo>
                  <a:pt x="903" y="314134"/>
                </a:lnTo>
                <a:lnTo>
                  <a:pt x="2457" y="326580"/>
                </a:lnTo>
                <a:lnTo>
                  <a:pt x="4446" y="337735"/>
                </a:lnTo>
                <a:lnTo>
                  <a:pt x="6725" y="348029"/>
                </a:lnTo>
                <a:lnTo>
                  <a:pt x="9196" y="357749"/>
                </a:lnTo>
                <a:lnTo>
                  <a:pt x="11796" y="367087"/>
                </a:lnTo>
                <a:lnTo>
                  <a:pt x="17225" y="385082"/>
                </a:lnTo>
                <a:lnTo>
                  <a:pt x="20006" y="393881"/>
                </a:lnTo>
                <a:lnTo>
                  <a:pt x="22813" y="401652"/>
                </a:lnTo>
                <a:lnTo>
                  <a:pt x="25637" y="408738"/>
                </a:lnTo>
                <a:lnTo>
                  <a:pt x="28471" y="415367"/>
                </a:lnTo>
                <a:lnTo>
                  <a:pt x="32266" y="422644"/>
                </a:lnTo>
                <a:lnTo>
                  <a:pt x="36701" y="430352"/>
                </a:lnTo>
                <a:lnTo>
                  <a:pt x="41563" y="438349"/>
                </a:lnTo>
                <a:lnTo>
                  <a:pt x="45756" y="443680"/>
                </a:lnTo>
                <a:lnTo>
                  <a:pt x="49505" y="447234"/>
                </a:lnTo>
                <a:lnTo>
                  <a:pt x="52956" y="449603"/>
                </a:lnTo>
                <a:lnTo>
                  <a:pt x="57162" y="451183"/>
                </a:lnTo>
                <a:lnTo>
                  <a:pt x="61871" y="452236"/>
                </a:lnTo>
                <a:lnTo>
                  <a:pt x="66915" y="452938"/>
                </a:lnTo>
                <a:lnTo>
                  <a:pt x="71230" y="452453"/>
                </a:lnTo>
                <a:lnTo>
                  <a:pt x="75060" y="451178"/>
                </a:lnTo>
                <a:lnTo>
                  <a:pt x="78565" y="449375"/>
                </a:lnTo>
                <a:lnTo>
                  <a:pt x="80902" y="447221"/>
                </a:lnTo>
                <a:lnTo>
                  <a:pt x="82460" y="444832"/>
                </a:lnTo>
                <a:lnTo>
                  <a:pt x="83499" y="442287"/>
                </a:lnTo>
                <a:lnTo>
                  <a:pt x="85144" y="439638"/>
                </a:lnTo>
                <a:lnTo>
                  <a:pt x="87193" y="436919"/>
                </a:lnTo>
                <a:lnTo>
                  <a:pt x="89512" y="434155"/>
                </a:lnTo>
                <a:lnTo>
                  <a:pt x="91057" y="426596"/>
                </a:lnTo>
                <a:lnTo>
                  <a:pt x="92088" y="415842"/>
                </a:lnTo>
                <a:lnTo>
                  <a:pt x="92774" y="402958"/>
                </a:lnTo>
                <a:lnTo>
                  <a:pt x="94185" y="390559"/>
                </a:lnTo>
                <a:lnTo>
                  <a:pt x="96078" y="378482"/>
                </a:lnTo>
                <a:lnTo>
                  <a:pt x="98292" y="366621"/>
                </a:lnTo>
                <a:lnTo>
                  <a:pt x="99769" y="354904"/>
                </a:lnTo>
                <a:lnTo>
                  <a:pt x="100753" y="343283"/>
                </a:lnTo>
                <a:lnTo>
                  <a:pt x="108353" y="205402"/>
                </a:lnTo>
                <a:lnTo>
                  <a:pt x="109987" y="148757"/>
                </a:lnTo>
                <a:lnTo>
                  <a:pt x="109470" y="126794"/>
                </a:lnTo>
                <a:lnTo>
                  <a:pt x="108172" y="108341"/>
                </a:lnTo>
                <a:lnTo>
                  <a:pt x="106355" y="92230"/>
                </a:lnTo>
                <a:lnTo>
                  <a:pt x="103239" y="75774"/>
                </a:lnTo>
                <a:lnTo>
                  <a:pt x="85576" y="0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214"/>
          <p:cNvSpPr/>
          <p:nvPr/>
        </p:nvSpPr>
        <p:spPr bwMode="auto">
          <a:xfrm>
            <a:off x="3711399" y="2114048"/>
            <a:ext cx="286244" cy="503393"/>
          </a:xfrm>
          <a:custGeom>
            <a:avLst/>
            <a:gdLst/>
            <a:ahLst/>
            <a:cxnLst/>
            <a:rect l="0" t="0" r="0" b="0"/>
            <a:pathLst>
              <a:path w="286244" h="503393">
                <a:moveTo>
                  <a:pt x="20496" y="11932"/>
                </a:moveTo>
                <a:lnTo>
                  <a:pt x="11394" y="7381"/>
                </a:lnTo>
                <a:lnTo>
                  <a:pt x="4385" y="2607"/>
                </a:lnTo>
                <a:lnTo>
                  <a:pt x="1183" y="0"/>
                </a:lnTo>
                <a:lnTo>
                  <a:pt x="0" y="167"/>
                </a:lnTo>
                <a:lnTo>
                  <a:pt x="165" y="2184"/>
                </a:lnTo>
                <a:lnTo>
                  <a:pt x="4947" y="14123"/>
                </a:lnTo>
                <a:lnTo>
                  <a:pt x="7272" y="19108"/>
                </a:lnTo>
                <a:lnTo>
                  <a:pt x="9856" y="29726"/>
                </a:lnTo>
                <a:lnTo>
                  <a:pt x="10545" y="35225"/>
                </a:lnTo>
                <a:lnTo>
                  <a:pt x="13862" y="45558"/>
                </a:lnTo>
                <a:lnTo>
                  <a:pt x="18931" y="59114"/>
                </a:lnTo>
                <a:lnTo>
                  <a:pt x="25167" y="74819"/>
                </a:lnTo>
                <a:lnTo>
                  <a:pt x="30278" y="89099"/>
                </a:lnTo>
                <a:lnTo>
                  <a:pt x="34637" y="102429"/>
                </a:lnTo>
                <a:lnTo>
                  <a:pt x="38495" y="115126"/>
                </a:lnTo>
                <a:lnTo>
                  <a:pt x="45323" y="139393"/>
                </a:lnTo>
                <a:lnTo>
                  <a:pt x="57467" y="186017"/>
                </a:lnTo>
                <a:lnTo>
                  <a:pt x="61336" y="197521"/>
                </a:lnTo>
                <a:lnTo>
                  <a:pt x="65820" y="209000"/>
                </a:lnTo>
                <a:lnTo>
                  <a:pt x="70714" y="220463"/>
                </a:lnTo>
                <a:lnTo>
                  <a:pt x="75882" y="236678"/>
                </a:lnTo>
                <a:lnTo>
                  <a:pt x="81232" y="256060"/>
                </a:lnTo>
                <a:lnTo>
                  <a:pt x="86704" y="277554"/>
                </a:lnTo>
                <a:lnTo>
                  <a:pt x="92257" y="295693"/>
                </a:lnTo>
                <a:lnTo>
                  <a:pt x="97864" y="311596"/>
                </a:lnTo>
                <a:lnTo>
                  <a:pt x="129652" y="391800"/>
                </a:lnTo>
                <a:lnTo>
                  <a:pt x="142987" y="423967"/>
                </a:lnTo>
                <a:lnTo>
                  <a:pt x="147877" y="435212"/>
                </a:lnTo>
                <a:lnTo>
                  <a:pt x="153994" y="446518"/>
                </a:lnTo>
                <a:lnTo>
                  <a:pt x="160929" y="457866"/>
                </a:lnTo>
                <a:lnTo>
                  <a:pt x="168410" y="469241"/>
                </a:lnTo>
                <a:lnTo>
                  <a:pt x="175303" y="477777"/>
                </a:lnTo>
                <a:lnTo>
                  <a:pt x="181803" y="484420"/>
                </a:lnTo>
                <a:lnTo>
                  <a:pt x="188041" y="489802"/>
                </a:lnTo>
                <a:lnTo>
                  <a:pt x="194105" y="494342"/>
                </a:lnTo>
                <a:lnTo>
                  <a:pt x="200053" y="498321"/>
                </a:lnTo>
                <a:lnTo>
                  <a:pt x="205923" y="501926"/>
                </a:lnTo>
                <a:lnTo>
                  <a:pt x="210789" y="503377"/>
                </a:lnTo>
                <a:lnTo>
                  <a:pt x="214985" y="503392"/>
                </a:lnTo>
                <a:lnTo>
                  <a:pt x="222188" y="501821"/>
                </a:lnTo>
                <a:lnTo>
                  <a:pt x="228564" y="501122"/>
                </a:lnTo>
                <a:lnTo>
                  <a:pt x="237113" y="495732"/>
                </a:lnTo>
                <a:lnTo>
                  <a:pt x="242060" y="491628"/>
                </a:lnTo>
                <a:lnTo>
                  <a:pt x="250096" y="484528"/>
                </a:lnTo>
                <a:lnTo>
                  <a:pt x="253572" y="481300"/>
                </a:lnTo>
                <a:lnTo>
                  <a:pt x="255890" y="477244"/>
                </a:lnTo>
                <a:lnTo>
                  <a:pt x="260105" y="462434"/>
                </a:lnTo>
                <a:lnTo>
                  <a:pt x="266963" y="445028"/>
                </a:lnTo>
                <a:lnTo>
                  <a:pt x="272277" y="430161"/>
                </a:lnTo>
                <a:lnTo>
                  <a:pt x="275027" y="419339"/>
                </a:lnTo>
                <a:lnTo>
                  <a:pt x="277813" y="406409"/>
                </a:lnTo>
                <a:lnTo>
                  <a:pt x="280623" y="392074"/>
                </a:lnTo>
                <a:lnTo>
                  <a:pt x="282497" y="379660"/>
                </a:lnTo>
                <a:lnTo>
                  <a:pt x="283745" y="368526"/>
                </a:lnTo>
                <a:lnTo>
                  <a:pt x="284578" y="358246"/>
                </a:lnTo>
                <a:lnTo>
                  <a:pt x="285133" y="349488"/>
                </a:lnTo>
                <a:lnTo>
                  <a:pt x="286243" y="320541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215"/>
          <p:cNvSpPr/>
          <p:nvPr/>
        </p:nvSpPr>
        <p:spPr bwMode="auto">
          <a:xfrm>
            <a:off x="3989070" y="2331720"/>
            <a:ext cx="128588" cy="300038"/>
          </a:xfrm>
          <a:custGeom>
            <a:avLst/>
            <a:gdLst/>
            <a:ahLst/>
            <a:cxnLst/>
            <a:rect l="0" t="0" r="0" b="0"/>
            <a:pathLst>
              <a:path w="128588" h="300038">
                <a:moveTo>
                  <a:pt x="0" y="0"/>
                </a:moveTo>
                <a:lnTo>
                  <a:pt x="4550" y="9101"/>
                </a:lnTo>
                <a:lnTo>
                  <a:pt x="7796" y="16545"/>
                </a:lnTo>
                <a:lnTo>
                  <a:pt x="16482" y="37516"/>
                </a:lnTo>
                <a:lnTo>
                  <a:pt x="20513" y="48823"/>
                </a:lnTo>
                <a:lnTo>
                  <a:pt x="24152" y="60171"/>
                </a:lnTo>
                <a:lnTo>
                  <a:pt x="30737" y="81987"/>
                </a:lnTo>
                <a:lnTo>
                  <a:pt x="36838" y="101209"/>
                </a:lnTo>
                <a:lnTo>
                  <a:pt x="40751" y="110335"/>
                </a:lnTo>
                <a:lnTo>
                  <a:pt x="45265" y="119276"/>
                </a:lnTo>
                <a:lnTo>
                  <a:pt x="50179" y="128095"/>
                </a:lnTo>
                <a:lnTo>
                  <a:pt x="54407" y="136832"/>
                </a:lnTo>
                <a:lnTo>
                  <a:pt x="58179" y="145513"/>
                </a:lnTo>
                <a:lnTo>
                  <a:pt x="61646" y="154159"/>
                </a:lnTo>
                <a:lnTo>
                  <a:pt x="64910" y="161827"/>
                </a:lnTo>
                <a:lnTo>
                  <a:pt x="71076" y="175428"/>
                </a:lnTo>
                <a:lnTo>
                  <a:pt x="74054" y="182674"/>
                </a:lnTo>
                <a:lnTo>
                  <a:pt x="76991" y="190363"/>
                </a:lnTo>
                <a:lnTo>
                  <a:pt x="79902" y="198346"/>
                </a:lnTo>
                <a:lnTo>
                  <a:pt x="83748" y="207478"/>
                </a:lnTo>
                <a:lnTo>
                  <a:pt x="88217" y="217376"/>
                </a:lnTo>
                <a:lnTo>
                  <a:pt x="101068" y="244430"/>
                </a:lnTo>
                <a:lnTo>
                  <a:pt x="104526" y="251536"/>
                </a:lnTo>
                <a:lnTo>
                  <a:pt x="107784" y="259130"/>
                </a:lnTo>
                <a:lnTo>
                  <a:pt x="110908" y="267051"/>
                </a:lnTo>
                <a:lnTo>
                  <a:pt x="113944" y="275189"/>
                </a:lnTo>
                <a:lnTo>
                  <a:pt x="116920" y="281566"/>
                </a:lnTo>
                <a:lnTo>
                  <a:pt x="119857" y="286771"/>
                </a:lnTo>
                <a:lnTo>
                  <a:pt x="128587" y="300037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216"/>
          <p:cNvSpPr/>
          <p:nvPr/>
        </p:nvSpPr>
        <p:spPr bwMode="auto">
          <a:xfrm>
            <a:off x="4109084" y="2264995"/>
            <a:ext cx="325757" cy="327660"/>
          </a:xfrm>
          <a:custGeom>
            <a:avLst/>
            <a:gdLst/>
            <a:ahLst/>
            <a:cxnLst/>
            <a:rect l="0" t="0" r="0" b="0"/>
            <a:pathLst>
              <a:path w="325757" h="327660">
                <a:moveTo>
                  <a:pt x="0" y="23862"/>
                </a:moveTo>
                <a:lnTo>
                  <a:pt x="4552" y="37515"/>
                </a:lnTo>
                <a:lnTo>
                  <a:pt x="6786" y="46757"/>
                </a:lnTo>
                <a:lnTo>
                  <a:pt x="7779" y="55945"/>
                </a:lnTo>
                <a:lnTo>
                  <a:pt x="8044" y="62396"/>
                </a:lnTo>
                <a:lnTo>
                  <a:pt x="8220" y="69554"/>
                </a:lnTo>
                <a:lnTo>
                  <a:pt x="10243" y="79088"/>
                </a:lnTo>
                <a:lnTo>
                  <a:pt x="13496" y="90207"/>
                </a:lnTo>
                <a:lnTo>
                  <a:pt x="17570" y="102382"/>
                </a:lnTo>
                <a:lnTo>
                  <a:pt x="21239" y="114309"/>
                </a:lnTo>
                <a:lnTo>
                  <a:pt x="33970" y="158286"/>
                </a:lnTo>
                <a:lnTo>
                  <a:pt x="45658" y="194772"/>
                </a:lnTo>
                <a:lnTo>
                  <a:pt x="54275" y="220869"/>
                </a:lnTo>
                <a:lnTo>
                  <a:pt x="57138" y="228543"/>
                </a:lnTo>
                <a:lnTo>
                  <a:pt x="60000" y="235563"/>
                </a:lnTo>
                <a:lnTo>
                  <a:pt x="62860" y="242149"/>
                </a:lnTo>
                <a:lnTo>
                  <a:pt x="68578" y="254546"/>
                </a:lnTo>
                <a:lnTo>
                  <a:pt x="71436" y="260519"/>
                </a:lnTo>
                <a:lnTo>
                  <a:pt x="73342" y="267358"/>
                </a:lnTo>
                <a:lnTo>
                  <a:pt x="74612" y="274775"/>
                </a:lnTo>
                <a:lnTo>
                  <a:pt x="75459" y="282578"/>
                </a:lnTo>
                <a:lnTo>
                  <a:pt x="76976" y="288732"/>
                </a:lnTo>
                <a:lnTo>
                  <a:pt x="81202" y="298109"/>
                </a:lnTo>
                <a:lnTo>
                  <a:pt x="86255" y="305452"/>
                </a:lnTo>
                <a:lnTo>
                  <a:pt x="94455" y="314941"/>
                </a:lnTo>
                <a:lnTo>
                  <a:pt x="97260" y="317927"/>
                </a:lnTo>
                <a:lnTo>
                  <a:pt x="99130" y="320871"/>
                </a:lnTo>
                <a:lnTo>
                  <a:pt x="101208" y="326681"/>
                </a:lnTo>
                <a:lnTo>
                  <a:pt x="102715" y="327659"/>
                </a:lnTo>
                <a:lnTo>
                  <a:pt x="104672" y="327358"/>
                </a:lnTo>
                <a:lnTo>
                  <a:pt x="110106" y="324583"/>
                </a:lnTo>
                <a:lnTo>
                  <a:pt x="108308" y="319123"/>
                </a:lnTo>
                <a:lnTo>
                  <a:pt x="106496" y="315000"/>
                </a:lnTo>
                <a:lnTo>
                  <a:pt x="105288" y="308442"/>
                </a:lnTo>
                <a:lnTo>
                  <a:pt x="104482" y="300260"/>
                </a:lnTo>
                <a:lnTo>
                  <a:pt x="103945" y="290995"/>
                </a:lnTo>
                <a:lnTo>
                  <a:pt x="100808" y="257840"/>
                </a:lnTo>
                <a:lnTo>
                  <a:pt x="98638" y="236998"/>
                </a:lnTo>
                <a:lnTo>
                  <a:pt x="97191" y="217387"/>
                </a:lnTo>
                <a:lnTo>
                  <a:pt x="96227" y="198599"/>
                </a:lnTo>
                <a:lnTo>
                  <a:pt x="95584" y="180358"/>
                </a:lnTo>
                <a:lnTo>
                  <a:pt x="96108" y="162483"/>
                </a:lnTo>
                <a:lnTo>
                  <a:pt x="97410" y="144851"/>
                </a:lnTo>
                <a:lnTo>
                  <a:pt x="99230" y="127381"/>
                </a:lnTo>
                <a:lnTo>
                  <a:pt x="102348" y="112877"/>
                </a:lnTo>
                <a:lnTo>
                  <a:pt x="106333" y="100351"/>
                </a:lnTo>
                <a:lnTo>
                  <a:pt x="110894" y="89142"/>
                </a:lnTo>
                <a:lnTo>
                  <a:pt x="116792" y="76907"/>
                </a:lnTo>
                <a:lnTo>
                  <a:pt x="123581" y="63988"/>
                </a:lnTo>
                <a:lnTo>
                  <a:pt x="130965" y="50613"/>
                </a:lnTo>
                <a:lnTo>
                  <a:pt x="136840" y="40743"/>
                </a:lnTo>
                <a:lnTo>
                  <a:pt x="141710" y="33211"/>
                </a:lnTo>
                <a:lnTo>
                  <a:pt x="145908" y="27237"/>
                </a:lnTo>
                <a:lnTo>
                  <a:pt x="155653" y="18060"/>
                </a:lnTo>
                <a:lnTo>
                  <a:pt x="160919" y="14279"/>
                </a:lnTo>
                <a:lnTo>
                  <a:pt x="166334" y="10806"/>
                </a:lnTo>
                <a:lnTo>
                  <a:pt x="171850" y="7538"/>
                </a:lnTo>
                <a:lnTo>
                  <a:pt x="177432" y="4407"/>
                </a:lnTo>
                <a:lnTo>
                  <a:pt x="186174" y="928"/>
                </a:lnTo>
                <a:lnTo>
                  <a:pt x="189839" y="0"/>
                </a:lnTo>
                <a:lnTo>
                  <a:pt x="194187" y="334"/>
                </a:lnTo>
                <a:lnTo>
                  <a:pt x="204098" y="3245"/>
                </a:lnTo>
                <a:lnTo>
                  <a:pt x="212313" y="7714"/>
                </a:lnTo>
                <a:lnTo>
                  <a:pt x="220092" y="13828"/>
                </a:lnTo>
                <a:lnTo>
                  <a:pt x="229899" y="22895"/>
                </a:lnTo>
                <a:lnTo>
                  <a:pt x="234228" y="28932"/>
                </a:lnTo>
                <a:lnTo>
                  <a:pt x="238067" y="35815"/>
                </a:lnTo>
                <a:lnTo>
                  <a:pt x="241579" y="43260"/>
                </a:lnTo>
                <a:lnTo>
                  <a:pt x="244873" y="51082"/>
                </a:lnTo>
                <a:lnTo>
                  <a:pt x="248021" y="59154"/>
                </a:lnTo>
                <a:lnTo>
                  <a:pt x="254060" y="75742"/>
                </a:lnTo>
                <a:lnTo>
                  <a:pt x="259918" y="92640"/>
                </a:lnTo>
                <a:lnTo>
                  <a:pt x="261861" y="102099"/>
                </a:lnTo>
                <a:lnTo>
                  <a:pt x="263157" y="112215"/>
                </a:lnTo>
                <a:lnTo>
                  <a:pt x="264021" y="122769"/>
                </a:lnTo>
                <a:lnTo>
                  <a:pt x="265549" y="132663"/>
                </a:lnTo>
                <a:lnTo>
                  <a:pt x="267520" y="142116"/>
                </a:lnTo>
                <a:lnTo>
                  <a:pt x="269787" y="151275"/>
                </a:lnTo>
                <a:lnTo>
                  <a:pt x="272251" y="160239"/>
                </a:lnTo>
                <a:lnTo>
                  <a:pt x="277528" y="177819"/>
                </a:lnTo>
                <a:lnTo>
                  <a:pt x="280269" y="189365"/>
                </a:lnTo>
                <a:lnTo>
                  <a:pt x="283049" y="202777"/>
                </a:lnTo>
                <a:lnTo>
                  <a:pt x="285855" y="217434"/>
                </a:lnTo>
                <a:lnTo>
                  <a:pt x="288677" y="229110"/>
                </a:lnTo>
                <a:lnTo>
                  <a:pt x="291512" y="238799"/>
                </a:lnTo>
                <a:lnTo>
                  <a:pt x="294354" y="247163"/>
                </a:lnTo>
                <a:lnTo>
                  <a:pt x="297201" y="257502"/>
                </a:lnTo>
                <a:lnTo>
                  <a:pt x="300051" y="269157"/>
                </a:lnTo>
                <a:lnTo>
                  <a:pt x="302905" y="281690"/>
                </a:lnTo>
                <a:lnTo>
                  <a:pt x="305759" y="290997"/>
                </a:lnTo>
                <a:lnTo>
                  <a:pt x="308615" y="298155"/>
                </a:lnTo>
                <a:lnTo>
                  <a:pt x="325756" y="323900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217"/>
          <p:cNvSpPr/>
          <p:nvPr/>
        </p:nvSpPr>
        <p:spPr bwMode="auto">
          <a:xfrm>
            <a:off x="4374832" y="2243387"/>
            <a:ext cx="375842" cy="866526"/>
          </a:xfrm>
          <a:custGeom>
            <a:avLst/>
            <a:gdLst/>
            <a:ahLst/>
            <a:cxnLst/>
            <a:rect l="0" t="0" r="0" b="0"/>
            <a:pathLst>
              <a:path w="375842" h="866526">
                <a:moveTo>
                  <a:pt x="222885" y="2608"/>
                </a:moveTo>
                <a:lnTo>
                  <a:pt x="209233" y="7158"/>
                </a:lnTo>
                <a:lnTo>
                  <a:pt x="205211" y="10404"/>
                </a:lnTo>
                <a:lnTo>
                  <a:pt x="202530" y="14473"/>
                </a:lnTo>
                <a:lnTo>
                  <a:pt x="199551" y="23121"/>
                </a:lnTo>
                <a:lnTo>
                  <a:pt x="198226" y="30140"/>
                </a:lnTo>
                <a:lnTo>
                  <a:pt x="195098" y="36434"/>
                </a:lnTo>
                <a:lnTo>
                  <a:pt x="192931" y="39446"/>
                </a:lnTo>
                <a:lnTo>
                  <a:pt x="185329" y="57338"/>
                </a:lnTo>
                <a:lnTo>
                  <a:pt x="181655" y="70527"/>
                </a:lnTo>
                <a:lnTo>
                  <a:pt x="172493" y="108041"/>
                </a:lnTo>
                <a:lnTo>
                  <a:pt x="169288" y="124332"/>
                </a:lnTo>
                <a:lnTo>
                  <a:pt x="165726" y="150052"/>
                </a:lnTo>
                <a:lnTo>
                  <a:pt x="163722" y="176047"/>
                </a:lnTo>
                <a:lnTo>
                  <a:pt x="163128" y="200364"/>
                </a:lnTo>
                <a:lnTo>
                  <a:pt x="165529" y="214642"/>
                </a:lnTo>
                <a:lnTo>
                  <a:pt x="168819" y="227338"/>
                </a:lnTo>
                <a:lnTo>
                  <a:pt x="170280" y="239330"/>
                </a:lnTo>
                <a:lnTo>
                  <a:pt x="176010" y="253550"/>
                </a:lnTo>
                <a:lnTo>
                  <a:pt x="187406" y="275081"/>
                </a:lnTo>
                <a:lnTo>
                  <a:pt x="190660" y="281411"/>
                </a:lnTo>
                <a:lnTo>
                  <a:pt x="193782" y="285632"/>
                </a:lnTo>
                <a:lnTo>
                  <a:pt x="196815" y="288446"/>
                </a:lnTo>
                <a:lnTo>
                  <a:pt x="199790" y="290321"/>
                </a:lnTo>
                <a:lnTo>
                  <a:pt x="205636" y="292405"/>
                </a:lnTo>
                <a:lnTo>
                  <a:pt x="217149" y="293743"/>
                </a:lnTo>
                <a:lnTo>
                  <a:pt x="219061" y="292901"/>
                </a:lnTo>
                <a:lnTo>
                  <a:pt x="220336" y="291386"/>
                </a:lnTo>
                <a:lnTo>
                  <a:pt x="221185" y="289424"/>
                </a:lnTo>
                <a:lnTo>
                  <a:pt x="230346" y="276574"/>
                </a:lnTo>
                <a:lnTo>
                  <a:pt x="239218" y="260260"/>
                </a:lnTo>
                <a:lnTo>
                  <a:pt x="250373" y="238758"/>
                </a:lnTo>
                <a:lnTo>
                  <a:pt x="259711" y="215770"/>
                </a:lnTo>
                <a:lnTo>
                  <a:pt x="263958" y="190862"/>
                </a:lnTo>
                <a:lnTo>
                  <a:pt x="265218" y="169935"/>
                </a:lnTo>
                <a:lnTo>
                  <a:pt x="265590" y="124364"/>
                </a:lnTo>
                <a:lnTo>
                  <a:pt x="263138" y="99267"/>
                </a:lnTo>
                <a:lnTo>
                  <a:pt x="256401" y="74427"/>
                </a:lnTo>
                <a:lnTo>
                  <a:pt x="248373" y="49922"/>
                </a:lnTo>
                <a:lnTo>
                  <a:pt x="242786" y="32209"/>
                </a:lnTo>
                <a:lnTo>
                  <a:pt x="233977" y="13076"/>
                </a:lnTo>
                <a:lnTo>
                  <a:pt x="232204" y="3170"/>
                </a:lnTo>
                <a:lnTo>
                  <a:pt x="231955" y="125"/>
                </a:lnTo>
                <a:lnTo>
                  <a:pt x="231789" y="0"/>
                </a:lnTo>
                <a:lnTo>
                  <a:pt x="231605" y="4941"/>
                </a:lnTo>
                <a:lnTo>
                  <a:pt x="232509" y="7973"/>
                </a:lnTo>
                <a:lnTo>
                  <a:pt x="251613" y="43101"/>
                </a:lnTo>
                <a:lnTo>
                  <a:pt x="259783" y="56800"/>
                </a:lnTo>
                <a:lnTo>
                  <a:pt x="268812" y="72413"/>
                </a:lnTo>
                <a:lnTo>
                  <a:pt x="276000" y="88877"/>
                </a:lnTo>
                <a:lnTo>
                  <a:pt x="284909" y="115880"/>
                </a:lnTo>
                <a:lnTo>
                  <a:pt x="289952" y="132415"/>
                </a:lnTo>
                <a:lnTo>
                  <a:pt x="300635" y="158407"/>
                </a:lnTo>
                <a:lnTo>
                  <a:pt x="310781" y="180437"/>
                </a:lnTo>
                <a:lnTo>
                  <a:pt x="318464" y="202928"/>
                </a:lnTo>
                <a:lnTo>
                  <a:pt x="325055" y="225624"/>
                </a:lnTo>
                <a:lnTo>
                  <a:pt x="332112" y="248411"/>
                </a:lnTo>
                <a:lnTo>
                  <a:pt x="341598" y="271238"/>
                </a:lnTo>
                <a:lnTo>
                  <a:pt x="349623" y="296624"/>
                </a:lnTo>
                <a:lnTo>
                  <a:pt x="362537" y="347175"/>
                </a:lnTo>
                <a:lnTo>
                  <a:pt x="365915" y="373237"/>
                </a:lnTo>
                <a:lnTo>
                  <a:pt x="366816" y="386854"/>
                </a:lnTo>
                <a:lnTo>
                  <a:pt x="368369" y="400694"/>
                </a:lnTo>
                <a:lnTo>
                  <a:pt x="370357" y="414684"/>
                </a:lnTo>
                <a:lnTo>
                  <a:pt x="372635" y="428772"/>
                </a:lnTo>
                <a:lnTo>
                  <a:pt x="374153" y="442927"/>
                </a:lnTo>
                <a:lnTo>
                  <a:pt x="375166" y="457127"/>
                </a:lnTo>
                <a:lnTo>
                  <a:pt x="375841" y="471355"/>
                </a:lnTo>
                <a:lnTo>
                  <a:pt x="375338" y="485604"/>
                </a:lnTo>
                <a:lnTo>
                  <a:pt x="374050" y="499865"/>
                </a:lnTo>
                <a:lnTo>
                  <a:pt x="372239" y="514135"/>
                </a:lnTo>
                <a:lnTo>
                  <a:pt x="371032" y="529363"/>
                </a:lnTo>
                <a:lnTo>
                  <a:pt x="370227" y="545230"/>
                </a:lnTo>
                <a:lnTo>
                  <a:pt x="369691" y="561524"/>
                </a:lnTo>
                <a:lnTo>
                  <a:pt x="368380" y="577148"/>
                </a:lnTo>
                <a:lnTo>
                  <a:pt x="366554" y="592327"/>
                </a:lnTo>
                <a:lnTo>
                  <a:pt x="364384" y="607209"/>
                </a:lnTo>
                <a:lnTo>
                  <a:pt x="360080" y="621893"/>
                </a:lnTo>
                <a:lnTo>
                  <a:pt x="354354" y="636444"/>
                </a:lnTo>
                <a:lnTo>
                  <a:pt x="341323" y="664360"/>
                </a:lnTo>
                <a:lnTo>
                  <a:pt x="329182" y="689467"/>
                </a:lnTo>
                <a:lnTo>
                  <a:pt x="322325" y="701497"/>
                </a:lnTo>
                <a:lnTo>
                  <a:pt x="314896" y="713326"/>
                </a:lnTo>
                <a:lnTo>
                  <a:pt x="307085" y="725023"/>
                </a:lnTo>
                <a:lnTo>
                  <a:pt x="283168" y="758338"/>
                </a:lnTo>
                <a:lnTo>
                  <a:pt x="268788" y="777891"/>
                </a:lnTo>
                <a:lnTo>
                  <a:pt x="256345" y="792830"/>
                </a:lnTo>
                <a:lnTo>
                  <a:pt x="245192" y="804695"/>
                </a:lnTo>
                <a:lnTo>
                  <a:pt x="234899" y="814510"/>
                </a:lnTo>
                <a:lnTo>
                  <a:pt x="224227" y="822958"/>
                </a:lnTo>
                <a:lnTo>
                  <a:pt x="213302" y="830496"/>
                </a:lnTo>
                <a:lnTo>
                  <a:pt x="202209" y="837425"/>
                </a:lnTo>
                <a:lnTo>
                  <a:pt x="191004" y="842998"/>
                </a:lnTo>
                <a:lnTo>
                  <a:pt x="179723" y="847665"/>
                </a:lnTo>
                <a:lnTo>
                  <a:pt x="148184" y="858785"/>
                </a:lnTo>
                <a:lnTo>
                  <a:pt x="138795" y="862000"/>
                </a:lnTo>
                <a:lnTo>
                  <a:pt x="128724" y="864144"/>
                </a:lnTo>
                <a:lnTo>
                  <a:pt x="118201" y="865572"/>
                </a:lnTo>
                <a:lnTo>
                  <a:pt x="107376" y="866525"/>
                </a:lnTo>
                <a:lnTo>
                  <a:pt x="97302" y="866207"/>
                </a:lnTo>
                <a:lnTo>
                  <a:pt x="87728" y="865044"/>
                </a:lnTo>
                <a:lnTo>
                  <a:pt x="78488" y="863315"/>
                </a:lnTo>
                <a:lnTo>
                  <a:pt x="69470" y="861210"/>
                </a:lnTo>
                <a:lnTo>
                  <a:pt x="60601" y="858854"/>
                </a:lnTo>
                <a:lnTo>
                  <a:pt x="51831" y="856331"/>
                </a:lnTo>
                <a:lnTo>
                  <a:pt x="44079" y="853697"/>
                </a:lnTo>
                <a:lnTo>
                  <a:pt x="37006" y="850988"/>
                </a:lnTo>
                <a:lnTo>
                  <a:pt x="30386" y="848229"/>
                </a:lnTo>
                <a:lnTo>
                  <a:pt x="24067" y="845438"/>
                </a:lnTo>
                <a:lnTo>
                  <a:pt x="0" y="834140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218"/>
          <p:cNvSpPr/>
          <p:nvPr/>
        </p:nvSpPr>
        <p:spPr bwMode="auto">
          <a:xfrm>
            <a:off x="3903345" y="2068819"/>
            <a:ext cx="8573" cy="22871"/>
          </a:xfrm>
          <a:custGeom>
            <a:avLst/>
            <a:gdLst/>
            <a:ahLst/>
            <a:cxnLst/>
            <a:rect l="0" t="0" r="0" b="0"/>
            <a:pathLst>
              <a:path w="8573" h="22871">
                <a:moveTo>
                  <a:pt x="8572" y="22870"/>
                </a:moveTo>
                <a:lnTo>
                  <a:pt x="4021" y="13769"/>
                </a:lnTo>
                <a:lnTo>
                  <a:pt x="2680" y="10135"/>
                </a:lnTo>
                <a:lnTo>
                  <a:pt x="1787" y="6760"/>
                </a:lnTo>
                <a:lnTo>
                  <a:pt x="529" y="0"/>
                </a:lnTo>
                <a:lnTo>
                  <a:pt x="0" y="5726"/>
                </a:ln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 get into groups of 4 or so, and solve the problem given to you.</a:t>
            </a:r>
          </a:p>
          <a:p>
            <a:r>
              <a:rPr lang="en-US" dirty="0" smtClean="0"/>
              <a:t>Then figure out how to present it to the group.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umbers design template">
  <a:themeElements>
    <a:clrScheme name="Office Theme 2">
      <a:dk1>
        <a:srgbClr val="000000"/>
      </a:dk1>
      <a:lt1>
        <a:srgbClr val="FFFFEE"/>
      </a:lt1>
      <a:dk2>
        <a:srgbClr val="000000"/>
      </a:dk2>
      <a:lt2>
        <a:srgbClr val="C3B59F"/>
      </a:lt2>
      <a:accent1>
        <a:srgbClr val="9CB3D8"/>
      </a:accent1>
      <a:accent2>
        <a:srgbClr val="F8F8F8"/>
      </a:accent2>
      <a:accent3>
        <a:srgbClr val="FFFFF5"/>
      </a:accent3>
      <a:accent4>
        <a:srgbClr val="000000"/>
      </a:accent4>
      <a:accent5>
        <a:srgbClr val="CBD6E9"/>
      </a:accent5>
      <a:accent6>
        <a:srgbClr val="E1E1E1"/>
      </a:accent6>
      <a:hlink>
        <a:srgbClr val="A9A460"/>
      </a:hlink>
      <a:folHlink>
        <a:srgbClr val="E4E1D7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7F796F"/>
        </a:dk1>
        <a:lt1>
          <a:srgbClr val="FFFFFF"/>
        </a:lt1>
        <a:dk2>
          <a:srgbClr val="BDBB92"/>
        </a:dk2>
        <a:lt2>
          <a:srgbClr val="FFFFCC"/>
        </a:lt2>
        <a:accent1>
          <a:srgbClr val="8B91B9"/>
        </a:accent1>
        <a:accent2>
          <a:srgbClr val="D5D9B7"/>
        </a:accent2>
        <a:accent3>
          <a:srgbClr val="DBDAC7"/>
        </a:accent3>
        <a:accent4>
          <a:srgbClr val="DADADA"/>
        </a:accent4>
        <a:accent5>
          <a:srgbClr val="C4C7D9"/>
        </a:accent5>
        <a:accent6>
          <a:srgbClr val="C1C4A6"/>
        </a:accent6>
        <a:hlink>
          <a:srgbClr val="B46875"/>
        </a:hlink>
        <a:folHlink>
          <a:srgbClr val="C2BAA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EE"/>
        </a:lt1>
        <a:dk2>
          <a:srgbClr val="000000"/>
        </a:dk2>
        <a:lt2>
          <a:srgbClr val="C3B59F"/>
        </a:lt2>
        <a:accent1>
          <a:srgbClr val="9CB3D8"/>
        </a:accent1>
        <a:accent2>
          <a:srgbClr val="F8F8F8"/>
        </a:accent2>
        <a:accent3>
          <a:srgbClr val="FFFFF5"/>
        </a:accent3>
        <a:accent4>
          <a:srgbClr val="000000"/>
        </a:accent4>
        <a:accent5>
          <a:srgbClr val="CBD6E9"/>
        </a:accent5>
        <a:accent6>
          <a:srgbClr val="E1E1E1"/>
        </a:accent6>
        <a:hlink>
          <a:srgbClr val="A9A460"/>
        </a:hlink>
        <a:folHlink>
          <a:srgbClr val="E4E1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Numbers design template</Template>
  <TotalTime>145</TotalTime>
  <Words>84</Words>
  <Application>Microsoft Office PowerPoint</Application>
  <PresentationFormat>On-screen Show (4:3)</PresentationFormat>
  <Paragraphs>24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Numbers design template</vt:lpstr>
      <vt:lpstr>Welcome!</vt:lpstr>
      <vt:lpstr>About me</vt:lpstr>
      <vt:lpstr>Hermes and Daria</vt:lpstr>
      <vt:lpstr>Introduce your partner</vt:lpstr>
      <vt:lpstr>Resources</vt:lpstr>
      <vt:lpstr>Class expectations</vt:lpstr>
      <vt:lpstr>Slide 7</vt:lpstr>
      <vt:lpstr>Today’s activity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10</cp:revision>
  <dcterms:created xsi:type="dcterms:W3CDTF">2009-09-08T23:16:11Z</dcterms:created>
  <dcterms:modified xsi:type="dcterms:W3CDTF">2009-09-09T21:37:18Z</dcterms:modified>
</cp:coreProperties>
</file>